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8" r:id="rId2"/>
  </p:sldIdLst>
  <p:sldSz cx="9144000" cy="5143500" type="screen16x9"/>
  <p:notesSz cx="6858000" cy="9144000"/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62699"/>
    <a:srgbClr val="C00000"/>
    <a:srgbClr val="007E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6196" autoAdjust="0"/>
  </p:normalViewPr>
  <p:slideViewPr>
    <p:cSldViewPr>
      <p:cViewPr varScale="1">
        <p:scale>
          <a:sx n="144" d="100"/>
          <a:sy n="144" d="100"/>
        </p:scale>
        <p:origin x="654" y="12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de-DE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9.1941127445002865E-2"/>
          <c:y val="2.3022603929042582E-2"/>
          <c:w val="0.88234160699149866"/>
          <c:h val="0.8032342409237696"/>
        </c:manualLayout>
      </c:layout>
      <c:lineChart>
        <c:grouping val="standard"/>
        <c:varyColors val="0"/>
        <c:ser>
          <c:idx val="1"/>
          <c:order val="0"/>
          <c:tx>
            <c:strRef>
              <c:f>Sheet1!$B$1</c:f>
              <c:strCache>
                <c:ptCount val="1"/>
                <c:pt idx="0">
                  <c:v>Aktuelle Lage</c:v>
                </c:pt>
              </c:strCache>
            </c:strRef>
          </c:tx>
          <c:spPr>
            <a:ln w="31750">
              <a:solidFill>
                <a:srgbClr val="C00000"/>
              </a:solidFill>
              <a:prstDash val="solid"/>
            </a:ln>
            <a:effectLst/>
          </c:spPr>
          <c:marker>
            <c:symbol val="none"/>
          </c:marker>
          <c:cat>
            <c:numRef>
              <c:f>Sheet1!$A$2:$A$164</c:f>
              <c:numCache>
                <c:formatCode>mmm\-yy</c:formatCode>
                <c:ptCount val="163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>
                  <c:v>39814</c:v>
                </c:pt>
                <c:pt idx="25">
                  <c:v>39845</c:v>
                </c:pt>
                <c:pt idx="26">
                  <c:v>39873</c:v>
                </c:pt>
                <c:pt idx="27">
                  <c:v>39904</c:v>
                </c:pt>
                <c:pt idx="28">
                  <c:v>39934</c:v>
                </c:pt>
                <c:pt idx="29">
                  <c:v>39965</c:v>
                </c:pt>
                <c:pt idx="30">
                  <c:v>39995</c:v>
                </c:pt>
                <c:pt idx="31">
                  <c:v>40026</c:v>
                </c:pt>
                <c:pt idx="32">
                  <c:v>40057</c:v>
                </c:pt>
                <c:pt idx="33">
                  <c:v>40087</c:v>
                </c:pt>
                <c:pt idx="34">
                  <c:v>40118</c:v>
                </c:pt>
                <c:pt idx="35">
                  <c:v>40148</c:v>
                </c:pt>
                <c:pt idx="36">
                  <c:v>40179</c:v>
                </c:pt>
                <c:pt idx="37">
                  <c:v>40210</c:v>
                </c:pt>
                <c:pt idx="38">
                  <c:v>40238</c:v>
                </c:pt>
                <c:pt idx="39">
                  <c:v>40269</c:v>
                </c:pt>
                <c:pt idx="40">
                  <c:v>40299</c:v>
                </c:pt>
                <c:pt idx="41">
                  <c:v>40330</c:v>
                </c:pt>
                <c:pt idx="42">
                  <c:v>40360</c:v>
                </c:pt>
                <c:pt idx="43">
                  <c:v>40391</c:v>
                </c:pt>
                <c:pt idx="44">
                  <c:v>40422</c:v>
                </c:pt>
                <c:pt idx="45">
                  <c:v>40452</c:v>
                </c:pt>
                <c:pt idx="46">
                  <c:v>40483</c:v>
                </c:pt>
                <c:pt idx="47">
                  <c:v>40513</c:v>
                </c:pt>
                <c:pt idx="48">
                  <c:v>40544</c:v>
                </c:pt>
                <c:pt idx="49">
                  <c:v>40575</c:v>
                </c:pt>
                <c:pt idx="50">
                  <c:v>40603</c:v>
                </c:pt>
                <c:pt idx="51">
                  <c:v>40634</c:v>
                </c:pt>
                <c:pt idx="52">
                  <c:v>40664</c:v>
                </c:pt>
                <c:pt idx="53">
                  <c:v>40695</c:v>
                </c:pt>
                <c:pt idx="54">
                  <c:v>40725</c:v>
                </c:pt>
                <c:pt idx="55">
                  <c:v>40756</c:v>
                </c:pt>
                <c:pt idx="56">
                  <c:v>40787</c:v>
                </c:pt>
                <c:pt idx="57">
                  <c:v>40817</c:v>
                </c:pt>
                <c:pt idx="58">
                  <c:v>40848</c:v>
                </c:pt>
                <c:pt idx="59">
                  <c:v>40878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  <c:pt idx="84">
                  <c:v>41640</c:v>
                </c:pt>
                <c:pt idx="85">
                  <c:v>41671</c:v>
                </c:pt>
                <c:pt idx="86">
                  <c:v>41699</c:v>
                </c:pt>
                <c:pt idx="87">
                  <c:v>41730</c:v>
                </c:pt>
                <c:pt idx="88">
                  <c:v>41760</c:v>
                </c:pt>
                <c:pt idx="89">
                  <c:v>41791</c:v>
                </c:pt>
                <c:pt idx="90">
                  <c:v>41821</c:v>
                </c:pt>
                <c:pt idx="91">
                  <c:v>41852</c:v>
                </c:pt>
                <c:pt idx="92">
                  <c:v>41883</c:v>
                </c:pt>
                <c:pt idx="93">
                  <c:v>41913</c:v>
                </c:pt>
                <c:pt idx="94">
                  <c:v>41944</c:v>
                </c:pt>
                <c:pt idx="95">
                  <c:v>41974</c:v>
                </c:pt>
                <c:pt idx="96">
                  <c:v>42005</c:v>
                </c:pt>
                <c:pt idx="97">
                  <c:v>42036</c:v>
                </c:pt>
                <c:pt idx="98">
                  <c:v>42064</c:v>
                </c:pt>
                <c:pt idx="99">
                  <c:v>42095</c:v>
                </c:pt>
                <c:pt idx="100">
                  <c:v>42125</c:v>
                </c:pt>
                <c:pt idx="101">
                  <c:v>42156</c:v>
                </c:pt>
                <c:pt idx="102">
                  <c:v>42186</c:v>
                </c:pt>
                <c:pt idx="103">
                  <c:v>42217</c:v>
                </c:pt>
                <c:pt idx="104">
                  <c:v>42248</c:v>
                </c:pt>
                <c:pt idx="105">
                  <c:v>42278</c:v>
                </c:pt>
                <c:pt idx="106">
                  <c:v>42309</c:v>
                </c:pt>
                <c:pt idx="107">
                  <c:v>42339</c:v>
                </c:pt>
                <c:pt idx="108">
                  <c:v>42370</c:v>
                </c:pt>
                <c:pt idx="109">
                  <c:v>42401</c:v>
                </c:pt>
                <c:pt idx="110">
                  <c:v>42430</c:v>
                </c:pt>
                <c:pt idx="111">
                  <c:v>42461</c:v>
                </c:pt>
                <c:pt idx="112">
                  <c:v>42491</c:v>
                </c:pt>
                <c:pt idx="113">
                  <c:v>42522</c:v>
                </c:pt>
                <c:pt idx="114">
                  <c:v>42552</c:v>
                </c:pt>
                <c:pt idx="115">
                  <c:v>42583</c:v>
                </c:pt>
                <c:pt idx="116">
                  <c:v>42614</c:v>
                </c:pt>
                <c:pt idx="117">
                  <c:v>42644</c:v>
                </c:pt>
                <c:pt idx="118">
                  <c:v>42675</c:v>
                </c:pt>
                <c:pt idx="119">
                  <c:v>42705</c:v>
                </c:pt>
                <c:pt idx="120">
                  <c:v>42736</c:v>
                </c:pt>
                <c:pt idx="121">
                  <c:v>42767</c:v>
                </c:pt>
                <c:pt idx="122">
                  <c:v>42795</c:v>
                </c:pt>
                <c:pt idx="123">
                  <c:v>42826</c:v>
                </c:pt>
                <c:pt idx="124">
                  <c:v>42856</c:v>
                </c:pt>
                <c:pt idx="125">
                  <c:v>42887</c:v>
                </c:pt>
                <c:pt idx="126">
                  <c:v>42917</c:v>
                </c:pt>
                <c:pt idx="127">
                  <c:v>42948</c:v>
                </c:pt>
                <c:pt idx="128">
                  <c:v>42979</c:v>
                </c:pt>
                <c:pt idx="129">
                  <c:v>43009</c:v>
                </c:pt>
                <c:pt idx="130">
                  <c:v>43040</c:v>
                </c:pt>
                <c:pt idx="131">
                  <c:v>43070</c:v>
                </c:pt>
                <c:pt idx="132">
                  <c:v>43101</c:v>
                </c:pt>
                <c:pt idx="133">
                  <c:v>43132</c:v>
                </c:pt>
                <c:pt idx="134">
                  <c:v>43160</c:v>
                </c:pt>
                <c:pt idx="135">
                  <c:v>43191</c:v>
                </c:pt>
                <c:pt idx="136">
                  <c:v>43221</c:v>
                </c:pt>
                <c:pt idx="137">
                  <c:v>43252</c:v>
                </c:pt>
                <c:pt idx="138">
                  <c:v>43282</c:v>
                </c:pt>
                <c:pt idx="139">
                  <c:v>43313</c:v>
                </c:pt>
                <c:pt idx="140">
                  <c:v>43344</c:v>
                </c:pt>
                <c:pt idx="141">
                  <c:v>43374</c:v>
                </c:pt>
                <c:pt idx="142">
                  <c:v>43405</c:v>
                </c:pt>
                <c:pt idx="143">
                  <c:v>43435</c:v>
                </c:pt>
                <c:pt idx="144">
                  <c:v>43466</c:v>
                </c:pt>
                <c:pt idx="145">
                  <c:v>43497</c:v>
                </c:pt>
                <c:pt idx="146">
                  <c:v>43525</c:v>
                </c:pt>
                <c:pt idx="147">
                  <c:v>43556</c:v>
                </c:pt>
                <c:pt idx="148">
                  <c:v>43586</c:v>
                </c:pt>
                <c:pt idx="149">
                  <c:v>43617</c:v>
                </c:pt>
                <c:pt idx="150">
                  <c:v>43647</c:v>
                </c:pt>
                <c:pt idx="151">
                  <c:v>43678</c:v>
                </c:pt>
                <c:pt idx="152">
                  <c:v>43709</c:v>
                </c:pt>
                <c:pt idx="153">
                  <c:v>43739</c:v>
                </c:pt>
                <c:pt idx="154">
                  <c:v>43770</c:v>
                </c:pt>
                <c:pt idx="155">
                  <c:v>43800</c:v>
                </c:pt>
                <c:pt idx="156">
                  <c:v>43831</c:v>
                </c:pt>
                <c:pt idx="157">
                  <c:v>43862</c:v>
                </c:pt>
                <c:pt idx="158">
                  <c:v>43891</c:v>
                </c:pt>
                <c:pt idx="159">
                  <c:v>43922</c:v>
                </c:pt>
                <c:pt idx="160">
                  <c:v>43952</c:v>
                </c:pt>
                <c:pt idx="161">
                  <c:v>43983</c:v>
                </c:pt>
                <c:pt idx="162">
                  <c:v>44013</c:v>
                </c:pt>
              </c:numCache>
            </c:numRef>
          </c:cat>
          <c:val>
            <c:numRef>
              <c:f>Sheet1!$B$2:$B$164</c:f>
              <c:numCache>
                <c:formatCode>0.0</c:formatCode>
                <c:ptCount val="163"/>
                <c:pt idx="0">
                  <c:v>41.482239999999997</c:v>
                </c:pt>
                <c:pt idx="1">
                  <c:v>41.429580000000001</c:v>
                </c:pt>
                <c:pt idx="2">
                  <c:v>43.35736</c:v>
                </c:pt>
                <c:pt idx="3">
                  <c:v>42.17689</c:v>
                </c:pt>
                <c:pt idx="4">
                  <c:v>43.340310000000002</c:v>
                </c:pt>
                <c:pt idx="5">
                  <c:v>39.116840000000003</c:v>
                </c:pt>
                <c:pt idx="6">
                  <c:v>37.287709999999997</c:v>
                </c:pt>
                <c:pt idx="7">
                  <c:v>33.302309999999999</c:v>
                </c:pt>
                <c:pt idx="8">
                  <c:v>33.578180000000003</c:v>
                </c:pt>
                <c:pt idx="9">
                  <c:v>32.179549999999999</c:v>
                </c:pt>
                <c:pt idx="10">
                  <c:v>33.148510000000002</c:v>
                </c:pt>
                <c:pt idx="11">
                  <c:v>33.057940000000002</c:v>
                </c:pt>
                <c:pt idx="12">
                  <c:v>33.103960000000001</c:v>
                </c:pt>
                <c:pt idx="13">
                  <c:v>36.711239999999997</c:v>
                </c:pt>
                <c:pt idx="14">
                  <c:v>33.510770000000001</c:v>
                </c:pt>
                <c:pt idx="15">
                  <c:v>28.50065</c:v>
                </c:pt>
                <c:pt idx="16">
                  <c:v>31.191569999999999</c:v>
                </c:pt>
                <c:pt idx="17">
                  <c:v>26.24438</c:v>
                </c:pt>
                <c:pt idx="18">
                  <c:v>21.057189999999999</c:v>
                </c:pt>
                <c:pt idx="19">
                  <c:v>20.059449999999998</c:v>
                </c:pt>
                <c:pt idx="20">
                  <c:v>15.855230000000001</c:v>
                </c:pt>
                <c:pt idx="21">
                  <c:v>7.4065799999999999</c:v>
                </c:pt>
                <c:pt idx="22">
                  <c:v>-12.68421</c:v>
                </c:pt>
                <c:pt idx="23">
                  <c:v>-35.565359999999998</c:v>
                </c:pt>
                <c:pt idx="24">
                  <c:v>-36.753419999999998</c:v>
                </c:pt>
                <c:pt idx="25">
                  <c:v>-46.475639999999999</c:v>
                </c:pt>
                <c:pt idx="26">
                  <c:v>-54.679040000000001</c:v>
                </c:pt>
                <c:pt idx="27">
                  <c:v>-57.446350000000002</c:v>
                </c:pt>
                <c:pt idx="28">
                  <c:v>-62.94567</c:v>
                </c:pt>
                <c:pt idx="29">
                  <c:v>-61.651800000000001</c:v>
                </c:pt>
                <c:pt idx="30">
                  <c:v>-58.837620000000001</c:v>
                </c:pt>
                <c:pt idx="31">
                  <c:v>-53.925460000000001</c:v>
                </c:pt>
                <c:pt idx="32">
                  <c:v>-50.846690000000002</c:v>
                </c:pt>
                <c:pt idx="33">
                  <c:v>-41.892530000000001</c:v>
                </c:pt>
                <c:pt idx="34">
                  <c:v>-34.054879999999997</c:v>
                </c:pt>
                <c:pt idx="35">
                  <c:v>-29.13795</c:v>
                </c:pt>
                <c:pt idx="36">
                  <c:v>-25.19087</c:v>
                </c:pt>
                <c:pt idx="37">
                  <c:v>-24.058479999999999</c:v>
                </c:pt>
                <c:pt idx="38">
                  <c:v>-17.37565</c:v>
                </c:pt>
                <c:pt idx="39">
                  <c:v>-2.89453</c:v>
                </c:pt>
                <c:pt idx="40">
                  <c:v>3.9780899999999999</c:v>
                </c:pt>
                <c:pt idx="41">
                  <c:v>11.863250000000001</c:v>
                </c:pt>
                <c:pt idx="42">
                  <c:v>23.302990000000001</c:v>
                </c:pt>
                <c:pt idx="43">
                  <c:v>23.805019999999999</c:v>
                </c:pt>
                <c:pt idx="44">
                  <c:v>26.559930000000001</c:v>
                </c:pt>
                <c:pt idx="45">
                  <c:v>37.168430000000001</c:v>
                </c:pt>
                <c:pt idx="46">
                  <c:v>33.604289999999999</c:v>
                </c:pt>
                <c:pt idx="47">
                  <c:v>38.617550000000001</c:v>
                </c:pt>
                <c:pt idx="48">
                  <c:v>41.063940000000002</c:v>
                </c:pt>
                <c:pt idx="49">
                  <c:v>39.928570000000001</c:v>
                </c:pt>
                <c:pt idx="50">
                  <c:v>43.337620000000001</c:v>
                </c:pt>
                <c:pt idx="51">
                  <c:v>46.175829999999998</c:v>
                </c:pt>
                <c:pt idx="52">
                  <c:v>46.850999999999999</c:v>
                </c:pt>
                <c:pt idx="53">
                  <c:v>45.691389999999998</c:v>
                </c:pt>
                <c:pt idx="54">
                  <c:v>42.756900000000002</c:v>
                </c:pt>
                <c:pt idx="55">
                  <c:v>37.7866</c:v>
                </c:pt>
                <c:pt idx="56">
                  <c:v>41.913870000000003</c:v>
                </c:pt>
                <c:pt idx="57">
                  <c:v>36.363660000000003</c:v>
                </c:pt>
                <c:pt idx="58">
                  <c:v>35.418089999999999</c:v>
                </c:pt>
                <c:pt idx="59">
                  <c:v>35.317819999999998</c:v>
                </c:pt>
                <c:pt idx="60">
                  <c:v>37.207470000000001</c:v>
                </c:pt>
                <c:pt idx="61">
                  <c:v>35.108409999999999</c:v>
                </c:pt>
                <c:pt idx="62">
                  <c:v>31.909310000000001</c:v>
                </c:pt>
                <c:pt idx="63">
                  <c:v>27.9908</c:v>
                </c:pt>
                <c:pt idx="64">
                  <c:v>23.235510000000001</c:v>
                </c:pt>
                <c:pt idx="65">
                  <c:v>24.03152</c:v>
                </c:pt>
                <c:pt idx="66">
                  <c:v>19.22242</c:v>
                </c:pt>
                <c:pt idx="67">
                  <c:v>17.038530000000002</c:v>
                </c:pt>
                <c:pt idx="68">
                  <c:v>14.09146</c:v>
                </c:pt>
                <c:pt idx="69">
                  <c:v>9.5079999999999991</c:v>
                </c:pt>
                <c:pt idx="70">
                  <c:v>12.98513</c:v>
                </c:pt>
                <c:pt idx="71">
                  <c:v>13.04579</c:v>
                </c:pt>
                <c:pt idx="72">
                  <c:v>10.565020000000001</c:v>
                </c:pt>
                <c:pt idx="73">
                  <c:v>11.242699999999999</c:v>
                </c:pt>
                <c:pt idx="74">
                  <c:v>8.5731300000000008</c:v>
                </c:pt>
                <c:pt idx="75">
                  <c:v>5.1448900000000002</c:v>
                </c:pt>
                <c:pt idx="76">
                  <c:v>7.6320800000000002</c:v>
                </c:pt>
                <c:pt idx="77">
                  <c:v>7.48529</c:v>
                </c:pt>
                <c:pt idx="78">
                  <c:v>11.671379999999999</c:v>
                </c:pt>
                <c:pt idx="79">
                  <c:v>15.95233</c:v>
                </c:pt>
                <c:pt idx="80">
                  <c:v>15.137090000000001</c:v>
                </c:pt>
                <c:pt idx="81">
                  <c:v>20.154039999999998</c:v>
                </c:pt>
                <c:pt idx="82">
                  <c:v>23.388850000000001</c:v>
                </c:pt>
                <c:pt idx="83">
                  <c:v>22.39479</c:v>
                </c:pt>
                <c:pt idx="84">
                  <c:v>23.226839999999999</c:v>
                </c:pt>
                <c:pt idx="85">
                  <c:v>31.806190000000001</c:v>
                </c:pt>
                <c:pt idx="86">
                  <c:v>36.760260000000002</c:v>
                </c:pt>
                <c:pt idx="87">
                  <c:v>36.496569999999998</c:v>
                </c:pt>
                <c:pt idx="88">
                  <c:v>33.282910000000001</c:v>
                </c:pt>
                <c:pt idx="89">
                  <c:v>31.060320000000001</c:v>
                </c:pt>
                <c:pt idx="90">
                  <c:v>27.870329999999999</c:v>
                </c:pt>
                <c:pt idx="91">
                  <c:v>27.646159999999998</c:v>
                </c:pt>
                <c:pt idx="92">
                  <c:v>29.271249999999998</c:v>
                </c:pt>
                <c:pt idx="93">
                  <c:v>25.13795</c:v>
                </c:pt>
                <c:pt idx="94">
                  <c:v>23.409220000000001</c:v>
                </c:pt>
                <c:pt idx="95">
                  <c:v>22.55284</c:v>
                </c:pt>
                <c:pt idx="96">
                  <c:v>21.108440000000002</c:v>
                </c:pt>
                <c:pt idx="97">
                  <c:v>18.511109999999999</c:v>
                </c:pt>
                <c:pt idx="98">
                  <c:v>20.3323</c:v>
                </c:pt>
                <c:pt idx="99">
                  <c:v>22.237480000000001</c:v>
                </c:pt>
                <c:pt idx="100">
                  <c:v>23.258040000000001</c:v>
                </c:pt>
                <c:pt idx="101">
                  <c:v>20.434709999999999</c:v>
                </c:pt>
                <c:pt idx="102">
                  <c:v>23.093399999999999</c:v>
                </c:pt>
                <c:pt idx="103">
                  <c:v>28.358529999999998</c:v>
                </c:pt>
                <c:pt idx="104">
                  <c:v>21.13702</c:v>
                </c:pt>
                <c:pt idx="105">
                  <c:v>20.662050000000001</c:v>
                </c:pt>
                <c:pt idx="106">
                  <c:v>21.56889</c:v>
                </c:pt>
                <c:pt idx="107">
                  <c:v>20.111889999999999</c:v>
                </c:pt>
                <c:pt idx="108">
                  <c:v>17.889900000000001</c:v>
                </c:pt>
                <c:pt idx="109">
                  <c:v>17.49597</c:v>
                </c:pt>
                <c:pt idx="110">
                  <c:v>18.477370000000001</c:v>
                </c:pt>
                <c:pt idx="111">
                  <c:v>17.314830000000001</c:v>
                </c:pt>
                <c:pt idx="112">
                  <c:v>20.220300000000002</c:v>
                </c:pt>
                <c:pt idx="113">
                  <c:v>23.615189999999998</c:v>
                </c:pt>
                <c:pt idx="114">
                  <c:v>23.222090000000001</c:v>
                </c:pt>
                <c:pt idx="115">
                  <c:v>16.072199999999999</c:v>
                </c:pt>
                <c:pt idx="116">
                  <c:v>24.15335</c:v>
                </c:pt>
                <c:pt idx="117">
                  <c:v>28.366040000000002</c:v>
                </c:pt>
                <c:pt idx="118">
                  <c:v>25.600899999999999</c:v>
                </c:pt>
                <c:pt idx="119">
                  <c:v>28.41647</c:v>
                </c:pt>
                <c:pt idx="120">
                  <c:v>32.335500000000003</c:v>
                </c:pt>
                <c:pt idx="121">
                  <c:v>35.104199999999999</c:v>
                </c:pt>
                <c:pt idx="122">
                  <c:v>37.660899999999998</c:v>
                </c:pt>
                <c:pt idx="123">
                  <c:v>41.855490000000003</c:v>
                </c:pt>
                <c:pt idx="124">
                  <c:v>39.545699999999997</c:v>
                </c:pt>
                <c:pt idx="125">
                  <c:v>43.80742</c:v>
                </c:pt>
                <c:pt idx="126">
                  <c:v>44.376060000000003</c:v>
                </c:pt>
                <c:pt idx="127">
                  <c:v>45.61985</c:v>
                </c:pt>
                <c:pt idx="128">
                  <c:v>47.14631</c:v>
                </c:pt>
                <c:pt idx="129">
                  <c:v>50.203670000000002</c:v>
                </c:pt>
                <c:pt idx="130">
                  <c:v>51.683979999999998</c:v>
                </c:pt>
                <c:pt idx="131">
                  <c:v>51.56982</c:v>
                </c:pt>
                <c:pt idx="132">
                  <c:v>52.679690000000001</c:v>
                </c:pt>
                <c:pt idx="133">
                  <c:v>53.550409999999999</c:v>
                </c:pt>
                <c:pt idx="134">
                  <c:v>52.91225</c:v>
                </c:pt>
                <c:pt idx="135">
                  <c:v>50.4163</c:v>
                </c:pt>
                <c:pt idx="136">
                  <c:v>50.973439999999997</c:v>
                </c:pt>
                <c:pt idx="137">
                  <c:v>50.12086</c:v>
                </c:pt>
                <c:pt idx="138">
                  <c:v>49.490870000000001</c:v>
                </c:pt>
                <c:pt idx="139">
                  <c:v>48.829439999999998</c:v>
                </c:pt>
                <c:pt idx="140">
                  <c:v>50.389949999999999</c:v>
                </c:pt>
                <c:pt idx="141">
                  <c:v>46.149990000000003</c:v>
                </c:pt>
                <c:pt idx="142">
                  <c:v>41.55874</c:v>
                </c:pt>
                <c:pt idx="143">
                  <c:v>40.049219999999998</c:v>
                </c:pt>
                <c:pt idx="144">
                  <c:v>33.083759999999998</c:v>
                </c:pt>
                <c:pt idx="145">
                  <c:v>27.92558</c:v>
                </c:pt>
                <c:pt idx="146">
                  <c:v>21.955300000000001</c:v>
                </c:pt>
                <c:pt idx="147">
                  <c:v>18.865970000000001</c:v>
                </c:pt>
                <c:pt idx="148">
                  <c:v>17.380990000000001</c:v>
                </c:pt>
                <c:pt idx="149">
                  <c:v>12.59549</c:v>
                </c:pt>
                <c:pt idx="150">
                  <c:v>0.67527999999999999</c:v>
                </c:pt>
                <c:pt idx="151">
                  <c:v>1.9434899999999999</c:v>
                </c:pt>
                <c:pt idx="152">
                  <c:v>-4.6955999999999998</c:v>
                </c:pt>
                <c:pt idx="153">
                  <c:v>-7.95885</c:v>
                </c:pt>
                <c:pt idx="154">
                  <c:v>-8.5133100000000006</c:v>
                </c:pt>
                <c:pt idx="155">
                  <c:v>-11.249169999999999</c:v>
                </c:pt>
                <c:pt idx="156">
                  <c:v>-13.189220000000001</c:v>
                </c:pt>
                <c:pt idx="157">
                  <c:v>-6.2926000000000002</c:v>
                </c:pt>
                <c:pt idx="158">
                  <c:v>-6.9308899999999998</c:v>
                </c:pt>
                <c:pt idx="159">
                  <c:v>-37.901290000000003</c:v>
                </c:pt>
                <c:pt idx="160">
                  <c:v>-48.51417</c:v>
                </c:pt>
                <c:pt idx="161">
                  <c:v>-53.120809999999999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0-96A8-4B30-AFB0-211F6534681E}"/>
            </c:ext>
          </c:extLst>
        </c:ser>
        <c:ser>
          <c:idx val="2"/>
          <c:order val="1"/>
          <c:tx>
            <c:strRef>
              <c:f>Sheet1!$C$1</c:f>
              <c:strCache>
                <c:ptCount val="1"/>
                <c:pt idx="0">
                  <c:v>Ewartungen für die nächsten sechs Monate</c:v>
                </c:pt>
              </c:strCache>
            </c:strRef>
          </c:tx>
          <c:spPr>
            <a:ln w="31750">
              <a:solidFill>
                <a:schemeClr val="accent2">
                  <a:lumMod val="75000"/>
                </a:schemeClr>
              </a:solidFill>
              <a:prstDash val="solid"/>
            </a:ln>
            <a:effectLst/>
          </c:spPr>
          <c:marker>
            <c:symbol val="none"/>
          </c:marker>
          <c:cat>
            <c:numRef>
              <c:f>Sheet1!$A$2:$A$164</c:f>
              <c:numCache>
                <c:formatCode>mmm\-yy</c:formatCode>
                <c:ptCount val="163"/>
                <c:pt idx="0">
                  <c:v>39083</c:v>
                </c:pt>
                <c:pt idx="1">
                  <c:v>39114</c:v>
                </c:pt>
                <c:pt idx="2">
                  <c:v>39142</c:v>
                </c:pt>
                <c:pt idx="3">
                  <c:v>39173</c:v>
                </c:pt>
                <c:pt idx="4">
                  <c:v>39203</c:v>
                </c:pt>
                <c:pt idx="5">
                  <c:v>39234</c:v>
                </c:pt>
                <c:pt idx="6">
                  <c:v>39264</c:v>
                </c:pt>
                <c:pt idx="7">
                  <c:v>39295</c:v>
                </c:pt>
                <c:pt idx="8">
                  <c:v>39326</c:v>
                </c:pt>
                <c:pt idx="9">
                  <c:v>39356</c:v>
                </c:pt>
                <c:pt idx="10">
                  <c:v>39387</c:v>
                </c:pt>
                <c:pt idx="11">
                  <c:v>39417</c:v>
                </c:pt>
                <c:pt idx="12">
                  <c:v>39448</c:v>
                </c:pt>
                <c:pt idx="13">
                  <c:v>39479</c:v>
                </c:pt>
                <c:pt idx="14">
                  <c:v>39508</c:v>
                </c:pt>
                <c:pt idx="15">
                  <c:v>39539</c:v>
                </c:pt>
                <c:pt idx="16">
                  <c:v>39569</c:v>
                </c:pt>
                <c:pt idx="17">
                  <c:v>39600</c:v>
                </c:pt>
                <c:pt idx="18">
                  <c:v>39630</c:v>
                </c:pt>
                <c:pt idx="19">
                  <c:v>39661</c:v>
                </c:pt>
                <c:pt idx="20">
                  <c:v>39692</c:v>
                </c:pt>
                <c:pt idx="21">
                  <c:v>39722</c:v>
                </c:pt>
                <c:pt idx="22">
                  <c:v>39753</c:v>
                </c:pt>
                <c:pt idx="23">
                  <c:v>39783</c:v>
                </c:pt>
                <c:pt idx="24">
                  <c:v>39814</c:v>
                </c:pt>
                <c:pt idx="25">
                  <c:v>39845</c:v>
                </c:pt>
                <c:pt idx="26">
                  <c:v>39873</c:v>
                </c:pt>
                <c:pt idx="27">
                  <c:v>39904</c:v>
                </c:pt>
                <c:pt idx="28">
                  <c:v>39934</c:v>
                </c:pt>
                <c:pt idx="29">
                  <c:v>39965</c:v>
                </c:pt>
                <c:pt idx="30">
                  <c:v>39995</c:v>
                </c:pt>
                <c:pt idx="31">
                  <c:v>40026</c:v>
                </c:pt>
                <c:pt idx="32">
                  <c:v>40057</c:v>
                </c:pt>
                <c:pt idx="33">
                  <c:v>40087</c:v>
                </c:pt>
                <c:pt idx="34">
                  <c:v>40118</c:v>
                </c:pt>
                <c:pt idx="35">
                  <c:v>40148</c:v>
                </c:pt>
                <c:pt idx="36">
                  <c:v>40179</c:v>
                </c:pt>
                <c:pt idx="37">
                  <c:v>40210</c:v>
                </c:pt>
                <c:pt idx="38">
                  <c:v>40238</c:v>
                </c:pt>
                <c:pt idx="39">
                  <c:v>40269</c:v>
                </c:pt>
                <c:pt idx="40">
                  <c:v>40299</c:v>
                </c:pt>
                <c:pt idx="41">
                  <c:v>40330</c:v>
                </c:pt>
                <c:pt idx="42">
                  <c:v>40360</c:v>
                </c:pt>
                <c:pt idx="43">
                  <c:v>40391</c:v>
                </c:pt>
                <c:pt idx="44">
                  <c:v>40422</c:v>
                </c:pt>
                <c:pt idx="45">
                  <c:v>40452</c:v>
                </c:pt>
                <c:pt idx="46">
                  <c:v>40483</c:v>
                </c:pt>
                <c:pt idx="47">
                  <c:v>40513</c:v>
                </c:pt>
                <c:pt idx="48">
                  <c:v>40544</c:v>
                </c:pt>
                <c:pt idx="49">
                  <c:v>40575</c:v>
                </c:pt>
                <c:pt idx="50">
                  <c:v>40603</c:v>
                </c:pt>
                <c:pt idx="51">
                  <c:v>40634</c:v>
                </c:pt>
                <c:pt idx="52">
                  <c:v>40664</c:v>
                </c:pt>
                <c:pt idx="53">
                  <c:v>40695</c:v>
                </c:pt>
                <c:pt idx="54">
                  <c:v>40725</c:v>
                </c:pt>
                <c:pt idx="55">
                  <c:v>40756</c:v>
                </c:pt>
                <c:pt idx="56">
                  <c:v>40787</c:v>
                </c:pt>
                <c:pt idx="57">
                  <c:v>40817</c:v>
                </c:pt>
                <c:pt idx="58">
                  <c:v>40848</c:v>
                </c:pt>
                <c:pt idx="59">
                  <c:v>40878</c:v>
                </c:pt>
                <c:pt idx="60">
                  <c:v>40909</c:v>
                </c:pt>
                <c:pt idx="61">
                  <c:v>40940</c:v>
                </c:pt>
                <c:pt idx="62">
                  <c:v>40969</c:v>
                </c:pt>
                <c:pt idx="63">
                  <c:v>41000</c:v>
                </c:pt>
                <c:pt idx="64">
                  <c:v>41030</c:v>
                </c:pt>
                <c:pt idx="65">
                  <c:v>41061</c:v>
                </c:pt>
                <c:pt idx="66">
                  <c:v>41091</c:v>
                </c:pt>
                <c:pt idx="67">
                  <c:v>41122</c:v>
                </c:pt>
                <c:pt idx="68">
                  <c:v>41153</c:v>
                </c:pt>
                <c:pt idx="69">
                  <c:v>41183</c:v>
                </c:pt>
                <c:pt idx="70">
                  <c:v>41214</c:v>
                </c:pt>
                <c:pt idx="71">
                  <c:v>41244</c:v>
                </c:pt>
                <c:pt idx="72">
                  <c:v>41275</c:v>
                </c:pt>
                <c:pt idx="73">
                  <c:v>41306</c:v>
                </c:pt>
                <c:pt idx="74">
                  <c:v>41334</c:v>
                </c:pt>
                <c:pt idx="75">
                  <c:v>41365</c:v>
                </c:pt>
                <c:pt idx="76">
                  <c:v>41395</c:v>
                </c:pt>
                <c:pt idx="77">
                  <c:v>41426</c:v>
                </c:pt>
                <c:pt idx="78">
                  <c:v>41456</c:v>
                </c:pt>
                <c:pt idx="79">
                  <c:v>41487</c:v>
                </c:pt>
                <c:pt idx="80">
                  <c:v>41518</c:v>
                </c:pt>
                <c:pt idx="81">
                  <c:v>41548</c:v>
                </c:pt>
                <c:pt idx="82">
                  <c:v>41579</c:v>
                </c:pt>
                <c:pt idx="83">
                  <c:v>41609</c:v>
                </c:pt>
                <c:pt idx="84">
                  <c:v>41640</c:v>
                </c:pt>
                <c:pt idx="85">
                  <c:v>41671</c:v>
                </c:pt>
                <c:pt idx="86">
                  <c:v>41699</c:v>
                </c:pt>
                <c:pt idx="87">
                  <c:v>41730</c:v>
                </c:pt>
                <c:pt idx="88">
                  <c:v>41760</c:v>
                </c:pt>
                <c:pt idx="89">
                  <c:v>41791</c:v>
                </c:pt>
                <c:pt idx="90">
                  <c:v>41821</c:v>
                </c:pt>
                <c:pt idx="91">
                  <c:v>41852</c:v>
                </c:pt>
                <c:pt idx="92">
                  <c:v>41883</c:v>
                </c:pt>
                <c:pt idx="93">
                  <c:v>41913</c:v>
                </c:pt>
                <c:pt idx="94">
                  <c:v>41944</c:v>
                </c:pt>
                <c:pt idx="95">
                  <c:v>41974</c:v>
                </c:pt>
                <c:pt idx="96">
                  <c:v>42005</c:v>
                </c:pt>
                <c:pt idx="97">
                  <c:v>42036</c:v>
                </c:pt>
                <c:pt idx="98">
                  <c:v>42064</c:v>
                </c:pt>
                <c:pt idx="99">
                  <c:v>42095</c:v>
                </c:pt>
                <c:pt idx="100">
                  <c:v>42125</c:v>
                </c:pt>
                <c:pt idx="101">
                  <c:v>42156</c:v>
                </c:pt>
                <c:pt idx="102">
                  <c:v>42186</c:v>
                </c:pt>
                <c:pt idx="103">
                  <c:v>42217</c:v>
                </c:pt>
                <c:pt idx="104">
                  <c:v>42248</c:v>
                </c:pt>
                <c:pt idx="105">
                  <c:v>42278</c:v>
                </c:pt>
                <c:pt idx="106">
                  <c:v>42309</c:v>
                </c:pt>
                <c:pt idx="107">
                  <c:v>42339</c:v>
                </c:pt>
                <c:pt idx="108">
                  <c:v>42370</c:v>
                </c:pt>
                <c:pt idx="109">
                  <c:v>42401</c:v>
                </c:pt>
                <c:pt idx="110">
                  <c:v>42430</c:v>
                </c:pt>
                <c:pt idx="111">
                  <c:v>42461</c:v>
                </c:pt>
                <c:pt idx="112">
                  <c:v>42491</c:v>
                </c:pt>
                <c:pt idx="113">
                  <c:v>42522</c:v>
                </c:pt>
                <c:pt idx="114">
                  <c:v>42552</c:v>
                </c:pt>
                <c:pt idx="115">
                  <c:v>42583</c:v>
                </c:pt>
                <c:pt idx="116">
                  <c:v>42614</c:v>
                </c:pt>
                <c:pt idx="117">
                  <c:v>42644</c:v>
                </c:pt>
                <c:pt idx="118">
                  <c:v>42675</c:v>
                </c:pt>
                <c:pt idx="119">
                  <c:v>42705</c:v>
                </c:pt>
                <c:pt idx="120">
                  <c:v>42736</c:v>
                </c:pt>
                <c:pt idx="121">
                  <c:v>42767</c:v>
                </c:pt>
                <c:pt idx="122">
                  <c:v>42795</c:v>
                </c:pt>
                <c:pt idx="123">
                  <c:v>42826</c:v>
                </c:pt>
                <c:pt idx="124">
                  <c:v>42856</c:v>
                </c:pt>
                <c:pt idx="125">
                  <c:v>42887</c:v>
                </c:pt>
                <c:pt idx="126">
                  <c:v>42917</c:v>
                </c:pt>
                <c:pt idx="127">
                  <c:v>42948</c:v>
                </c:pt>
                <c:pt idx="128">
                  <c:v>42979</c:v>
                </c:pt>
                <c:pt idx="129">
                  <c:v>43009</c:v>
                </c:pt>
                <c:pt idx="130">
                  <c:v>43040</c:v>
                </c:pt>
                <c:pt idx="131">
                  <c:v>43070</c:v>
                </c:pt>
                <c:pt idx="132">
                  <c:v>43101</c:v>
                </c:pt>
                <c:pt idx="133">
                  <c:v>43132</c:v>
                </c:pt>
                <c:pt idx="134">
                  <c:v>43160</c:v>
                </c:pt>
                <c:pt idx="135">
                  <c:v>43191</c:v>
                </c:pt>
                <c:pt idx="136">
                  <c:v>43221</c:v>
                </c:pt>
                <c:pt idx="137">
                  <c:v>43252</c:v>
                </c:pt>
                <c:pt idx="138">
                  <c:v>43282</c:v>
                </c:pt>
                <c:pt idx="139">
                  <c:v>43313</c:v>
                </c:pt>
                <c:pt idx="140">
                  <c:v>43344</c:v>
                </c:pt>
                <c:pt idx="141">
                  <c:v>43374</c:v>
                </c:pt>
                <c:pt idx="142">
                  <c:v>43405</c:v>
                </c:pt>
                <c:pt idx="143">
                  <c:v>43435</c:v>
                </c:pt>
                <c:pt idx="144">
                  <c:v>43466</c:v>
                </c:pt>
                <c:pt idx="145">
                  <c:v>43497</c:v>
                </c:pt>
                <c:pt idx="146">
                  <c:v>43525</c:v>
                </c:pt>
                <c:pt idx="147">
                  <c:v>43556</c:v>
                </c:pt>
                <c:pt idx="148">
                  <c:v>43586</c:v>
                </c:pt>
                <c:pt idx="149">
                  <c:v>43617</c:v>
                </c:pt>
                <c:pt idx="150">
                  <c:v>43647</c:v>
                </c:pt>
                <c:pt idx="151">
                  <c:v>43678</c:v>
                </c:pt>
                <c:pt idx="152">
                  <c:v>43709</c:v>
                </c:pt>
                <c:pt idx="153">
                  <c:v>43739</c:v>
                </c:pt>
                <c:pt idx="154">
                  <c:v>43770</c:v>
                </c:pt>
                <c:pt idx="155">
                  <c:v>43800</c:v>
                </c:pt>
                <c:pt idx="156">
                  <c:v>43831</c:v>
                </c:pt>
                <c:pt idx="157">
                  <c:v>43862</c:v>
                </c:pt>
                <c:pt idx="158">
                  <c:v>43891</c:v>
                </c:pt>
                <c:pt idx="159">
                  <c:v>43922</c:v>
                </c:pt>
                <c:pt idx="160">
                  <c:v>43952</c:v>
                </c:pt>
                <c:pt idx="161">
                  <c:v>43983</c:v>
                </c:pt>
                <c:pt idx="162">
                  <c:v>44013</c:v>
                </c:pt>
              </c:numCache>
            </c:numRef>
          </c:cat>
          <c:val>
            <c:numRef>
              <c:f>Sheet1!$C$2:$C$164</c:f>
              <c:numCache>
                <c:formatCode>0.0</c:formatCode>
                <c:ptCount val="163"/>
                <c:pt idx="0">
                  <c:v>15.568070000000001</c:v>
                </c:pt>
                <c:pt idx="1">
                  <c:v>18.890149999999998</c:v>
                </c:pt>
                <c:pt idx="2">
                  <c:v>18.485679999999999</c:v>
                </c:pt>
                <c:pt idx="3">
                  <c:v>16.437110000000001</c:v>
                </c:pt>
                <c:pt idx="4">
                  <c:v>15.085850000000001</c:v>
                </c:pt>
                <c:pt idx="5">
                  <c:v>14.73349</c:v>
                </c:pt>
                <c:pt idx="6">
                  <c:v>11.826919999999999</c:v>
                </c:pt>
                <c:pt idx="7">
                  <c:v>11.407769999999999</c:v>
                </c:pt>
                <c:pt idx="8">
                  <c:v>14.893370000000001</c:v>
                </c:pt>
                <c:pt idx="9">
                  <c:v>11.259779999999999</c:v>
                </c:pt>
                <c:pt idx="10">
                  <c:v>10.53403</c:v>
                </c:pt>
                <c:pt idx="11">
                  <c:v>8.8400200000000009</c:v>
                </c:pt>
                <c:pt idx="12">
                  <c:v>8.3968000000000007</c:v>
                </c:pt>
                <c:pt idx="13">
                  <c:v>6.4348099999999997</c:v>
                </c:pt>
                <c:pt idx="14">
                  <c:v>1.3469</c:v>
                </c:pt>
                <c:pt idx="15">
                  <c:v>3.9846699999999999</c:v>
                </c:pt>
                <c:pt idx="16">
                  <c:v>0.97345999999999999</c:v>
                </c:pt>
                <c:pt idx="17">
                  <c:v>-10.065099999999999</c:v>
                </c:pt>
                <c:pt idx="18">
                  <c:v>-12.729480000000001</c:v>
                </c:pt>
                <c:pt idx="19">
                  <c:v>-18.276340000000001</c:v>
                </c:pt>
                <c:pt idx="20">
                  <c:v>-21.48066</c:v>
                </c:pt>
                <c:pt idx="21">
                  <c:v>-39.27234</c:v>
                </c:pt>
                <c:pt idx="22">
                  <c:v>-48.303319999999999</c:v>
                </c:pt>
                <c:pt idx="23">
                  <c:v>-54.825400000000002</c:v>
                </c:pt>
                <c:pt idx="24">
                  <c:v>-46.576250000000002</c:v>
                </c:pt>
                <c:pt idx="25">
                  <c:v>-44.322470000000003</c:v>
                </c:pt>
                <c:pt idx="26">
                  <c:v>-39.99633</c:v>
                </c:pt>
                <c:pt idx="27">
                  <c:v>-34.40587</c:v>
                </c:pt>
                <c:pt idx="28">
                  <c:v>-23.748750000000001</c:v>
                </c:pt>
                <c:pt idx="29">
                  <c:v>-13.593920000000001</c:v>
                </c:pt>
                <c:pt idx="30">
                  <c:v>-6.62256</c:v>
                </c:pt>
                <c:pt idx="31">
                  <c:v>9.1286900000000006</c:v>
                </c:pt>
                <c:pt idx="32">
                  <c:v>11.86664</c:v>
                </c:pt>
                <c:pt idx="33">
                  <c:v>12.2135</c:v>
                </c:pt>
                <c:pt idx="34">
                  <c:v>13.85915</c:v>
                </c:pt>
                <c:pt idx="35">
                  <c:v>15.25746</c:v>
                </c:pt>
                <c:pt idx="36">
                  <c:v>13.294510000000001</c:v>
                </c:pt>
                <c:pt idx="37">
                  <c:v>14.223100000000001</c:v>
                </c:pt>
                <c:pt idx="38">
                  <c:v>15.926489999999999</c:v>
                </c:pt>
                <c:pt idx="39">
                  <c:v>18.429369999999999</c:v>
                </c:pt>
                <c:pt idx="40">
                  <c:v>21.240079999999999</c:v>
                </c:pt>
                <c:pt idx="41">
                  <c:v>19.454450000000001</c:v>
                </c:pt>
                <c:pt idx="42">
                  <c:v>23.4512</c:v>
                </c:pt>
                <c:pt idx="43">
                  <c:v>24.977969999999999</c:v>
                </c:pt>
                <c:pt idx="44">
                  <c:v>23.345320000000001</c:v>
                </c:pt>
                <c:pt idx="45">
                  <c:v>26.179760000000002</c:v>
                </c:pt>
                <c:pt idx="46">
                  <c:v>26.7514</c:v>
                </c:pt>
                <c:pt idx="47">
                  <c:v>28.919650000000001</c:v>
                </c:pt>
                <c:pt idx="48">
                  <c:v>25.667059999999999</c:v>
                </c:pt>
                <c:pt idx="49">
                  <c:v>24.521529999999998</c:v>
                </c:pt>
                <c:pt idx="50">
                  <c:v>19.767990000000001</c:v>
                </c:pt>
                <c:pt idx="51">
                  <c:v>11.95992</c:v>
                </c:pt>
                <c:pt idx="52">
                  <c:v>9.4438899999999997</c:v>
                </c:pt>
                <c:pt idx="53">
                  <c:v>12.27882</c:v>
                </c:pt>
                <c:pt idx="54">
                  <c:v>5.8119199999999998</c:v>
                </c:pt>
                <c:pt idx="55">
                  <c:v>-0.21073</c:v>
                </c:pt>
                <c:pt idx="56">
                  <c:v>9.9099999999999994E-2</c:v>
                </c:pt>
                <c:pt idx="57">
                  <c:v>-2.97349</c:v>
                </c:pt>
                <c:pt idx="58">
                  <c:v>-2.3885200000000002</c:v>
                </c:pt>
                <c:pt idx="59">
                  <c:v>-8.8850800000000003</c:v>
                </c:pt>
                <c:pt idx="60">
                  <c:v>-4.9664599999999997</c:v>
                </c:pt>
                <c:pt idx="61">
                  <c:v>-7.46427</c:v>
                </c:pt>
                <c:pt idx="62">
                  <c:v>-7.3716200000000001</c:v>
                </c:pt>
                <c:pt idx="63">
                  <c:v>-8.2327899999999996</c:v>
                </c:pt>
                <c:pt idx="64">
                  <c:v>-12.88528</c:v>
                </c:pt>
                <c:pt idx="65">
                  <c:v>-14.55602</c:v>
                </c:pt>
                <c:pt idx="66">
                  <c:v>-20.982990000000001</c:v>
                </c:pt>
                <c:pt idx="67">
                  <c:v>-24.402229999999999</c:v>
                </c:pt>
                <c:pt idx="68">
                  <c:v>-22.004760000000001</c:v>
                </c:pt>
                <c:pt idx="69">
                  <c:v>-17.34487</c:v>
                </c:pt>
                <c:pt idx="70">
                  <c:v>-18.034790000000001</c:v>
                </c:pt>
                <c:pt idx="71">
                  <c:v>-12.835889999999999</c:v>
                </c:pt>
                <c:pt idx="72">
                  <c:v>-6.0907799999999996</c:v>
                </c:pt>
                <c:pt idx="73">
                  <c:v>-0.79984999999999995</c:v>
                </c:pt>
                <c:pt idx="74">
                  <c:v>-0.53220000000000001</c:v>
                </c:pt>
                <c:pt idx="75">
                  <c:v>-0.36413000000000001</c:v>
                </c:pt>
                <c:pt idx="76">
                  <c:v>-6.4022199999999998</c:v>
                </c:pt>
                <c:pt idx="77">
                  <c:v>1.8655999999999999</c:v>
                </c:pt>
                <c:pt idx="78">
                  <c:v>4.6715400000000002</c:v>
                </c:pt>
                <c:pt idx="79">
                  <c:v>10.798310000000001</c:v>
                </c:pt>
                <c:pt idx="80">
                  <c:v>15.370699999999999</c:v>
                </c:pt>
                <c:pt idx="81">
                  <c:v>16.751719999999999</c:v>
                </c:pt>
                <c:pt idx="82">
                  <c:v>18.376359999999998</c:v>
                </c:pt>
                <c:pt idx="83">
                  <c:v>17.813479999999998</c:v>
                </c:pt>
                <c:pt idx="84">
                  <c:v>16.095379999999999</c:v>
                </c:pt>
                <c:pt idx="85">
                  <c:v>17.780290000000001</c:v>
                </c:pt>
                <c:pt idx="86">
                  <c:v>13.0909</c:v>
                </c:pt>
                <c:pt idx="87">
                  <c:v>12.33765</c:v>
                </c:pt>
                <c:pt idx="88">
                  <c:v>12.354990000000001</c:v>
                </c:pt>
                <c:pt idx="89">
                  <c:v>9.0675500000000007</c:v>
                </c:pt>
                <c:pt idx="90">
                  <c:v>7.8929900000000002</c:v>
                </c:pt>
                <c:pt idx="91">
                  <c:v>4.9714200000000002</c:v>
                </c:pt>
                <c:pt idx="92">
                  <c:v>-0.55817000000000005</c:v>
                </c:pt>
                <c:pt idx="93">
                  <c:v>-4.9807499999999996</c:v>
                </c:pt>
                <c:pt idx="94">
                  <c:v>-3.7390699999999999</c:v>
                </c:pt>
                <c:pt idx="95">
                  <c:v>-2.7144900000000001</c:v>
                </c:pt>
                <c:pt idx="96">
                  <c:v>-2.1690399999999999</c:v>
                </c:pt>
                <c:pt idx="97">
                  <c:v>3.2472500000000002</c:v>
                </c:pt>
                <c:pt idx="98">
                  <c:v>5.5201700000000002</c:v>
                </c:pt>
                <c:pt idx="99">
                  <c:v>6.7474600000000002</c:v>
                </c:pt>
                <c:pt idx="100">
                  <c:v>5.2670300000000001</c:v>
                </c:pt>
                <c:pt idx="101">
                  <c:v>5.0809300000000004</c:v>
                </c:pt>
                <c:pt idx="102">
                  <c:v>7.9055400000000002</c:v>
                </c:pt>
                <c:pt idx="103">
                  <c:v>4.8305400000000001</c:v>
                </c:pt>
                <c:pt idx="104">
                  <c:v>1.9736800000000001</c:v>
                </c:pt>
                <c:pt idx="105">
                  <c:v>-1.4121999999999999</c:v>
                </c:pt>
                <c:pt idx="106">
                  <c:v>2.0562299999999998</c:v>
                </c:pt>
                <c:pt idx="107">
                  <c:v>0.62311000000000005</c:v>
                </c:pt>
                <c:pt idx="108">
                  <c:v>-9.1894299999999998</c:v>
                </c:pt>
                <c:pt idx="109">
                  <c:v>-10.82141</c:v>
                </c:pt>
                <c:pt idx="110">
                  <c:v>-4.9411100000000001</c:v>
                </c:pt>
                <c:pt idx="111">
                  <c:v>-1.4726600000000001</c:v>
                </c:pt>
                <c:pt idx="112">
                  <c:v>1.5208600000000001</c:v>
                </c:pt>
                <c:pt idx="113">
                  <c:v>0.62595000000000001</c:v>
                </c:pt>
                <c:pt idx="114">
                  <c:v>3.1415299999999999</c:v>
                </c:pt>
                <c:pt idx="115">
                  <c:v>5.0500800000000003</c:v>
                </c:pt>
                <c:pt idx="116">
                  <c:v>4.0579799999999997</c:v>
                </c:pt>
                <c:pt idx="117">
                  <c:v>8.9620099999999994</c:v>
                </c:pt>
                <c:pt idx="118">
                  <c:v>4.50746</c:v>
                </c:pt>
                <c:pt idx="119">
                  <c:v>6.9571100000000001</c:v>
                </c:pt>
                <c:pt idx="120">
                  <c:v>10.825799999999999</c:v>
                </c:pt>
                <c:pt idx="121">
                  <c:v>7.2862900000000002</c:v>
                </c:pt>
                <c:pt idx="122">
                  <c:v>8.5292200000000005</c:v>
                </c:pt>
                <c:pt idx="123">
                  <c:v>9.1255799999999994</c:v>
                </c:pt>
                <c:pt idx="124">
                  <c:v>12.030900000000001</c:v>
                </c:pt>
                <c:pt idx="125">
                  <c:v>14.76643</c:v>
                </c:pt>
                <c:pt idx="126">
                  <c:v>14.746359999999999</c:v>
                </c:pt>
                <c:pt idx="127">
                  <c:v>12.143140000000001</c:v>
                </c:pt>
                <c:pt idx="128">
                  <c:v>17.475470000000001</c:v>
                </c:pt>
                <c:pt idx="129">
                  <c:v>16.215610000000002</c:v>
                </c:pt>
                <c:pt idx="130">
                  <c:v>15.46735</c:v>
                </c:pt>
                <c:pt idx="131">
                  <c:v>13.584250000000001</c:v>
                </c:pt>
                <c:pt idx="132">
                  <c:v>13.630140000000001</c:v>
                </c:pt>
                <c:pt idx="133">
                  <c:v>11.28313</c:v>
                </c:pt>
                <c:pt idx="134">
                  <c:v>10.530110000000001</c:v>
                </c:pt>
                <c:pt idx="135">
                  <c:v>5.2970300000000003</c:v>
                </c:pt>
                <c:pt idx="136">
                  <c:v>3.40869</c:v>
                </c:pt>
                <c:pt idx="137">
                  <c:v>2.6542599999999998</c:v>
                </c:pt>
                <c:pt idx="138">
                  <c:v>3.48508</c:v>
                </c:pt>
                <c:pt idx="139">
                  <c:v>5.4340900000000003</c:v>
                </c:pt>
                <c:pt idx="140">
                  <c:v>4.1762699999999997</c:v>
                </c:pt>
                <c:pt idx="141">
                  <c:v>1.96055</c:v>
                </c:pt>
                <c:pt idx="142">
                  <c:v>-0.30693999999999999</c:v>
                </c:pt>
                <c:pt idx="143">
                  <c:v>-5.4513100000000003</c:v>
                </c:pt>
                <c:pt idx="144">
                  <c:v>-11.488329999999999</c:v>
                </c:pt>
                <c:pt idx="145">
                  <c:v>-19.1768</c:v>
                </c:pt>
                <c:pt idx="146">
                  <c:v>-14.894909999999999</c:v>
                </c:pt>
                <c:pt idx="147">
                  <c:v>-13.91606</c:v>
                </c:pt>
                <c:pt idx="148">
                  <c:v>-13.398910000000001</c:v>
                </c:pt>
                <c:pt idx="149">
                  <c:v>-17.506329999999998</c:v>
                </c:pt>
                <c:pt idx="150">
                  <c:v>-22.197089999999999</c:v>
                </c:pt>
                <c:pt idx="151">
                  <c:v>-22.484739999999999</c:v>
                </c:pt>
                <c:pt idx="152">
                  <c:v>-22.55733</c:v>
                </c:pt>
                <c:pt idx="153">
                  <c:v>-23.711490000000001</c:v>
                </c:pt>
                <c:pt idx="154">
                  <c:v>-23.646529999999998</c:v>
                </c:pt>
                <c:pt idx="155">
                  <c:v>-20.80874</c:v>
                </c:pt>
                <c:pt idx="156">
                  <c:v>-11.439410000000001</c:v>
                </c:pt>
                <c:pt idx="157">
                  <c:v>-13.98842</c:v>
                </c:pt>
                <c:pt idx="158">
                  <c:v>-37.783659999999998</c:v>
                </c:pt>
                <c:pt idx="159">
                  <c:v>-51.623069999999998</c:v>
                </c:pt>
                <c:pt idx="160">
                  <c:v>-33.842829999999999</c:v>
                </c:pt>
                <c:pt idx="161">
                  <c:v>-1.5543499999999999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1-96A8-4B30-AFB0-211F6534681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smooth val="0"/>
        <c:axId val="205310976"/>
        <c:axId val="205452800"/>
      </c:lineChart>
      <c:dateAx>
        <c:axId val="205310976"/>
        <c:scaling>
          <c:orientation val="minMax"/>
          <c:min val="39083"/>
        </c:scaling>
        <c:delete val="0"/>
        <c:axPos val="b"/>
        <c:numFmt formatCode="yyyy" sourceLinked="0"/>
        <c:majorTickMark val="out"/>
        <c:minorTickMark val="none"/>
        <c:tickLblPos val="low"/>
        <c:spPr>
          <a:ln w="11430">
            <a:solidFill>
              <a:schemeClr val="bg2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452800"/>
        <c:crosses val="autoZero"/>
        <c:auto val="1"/>
        <c:lblOffset val="100"/>
        <c:baseTimeUnit val="months"/>
        <c:majorUnit val="1"/>
        <c:majorTimeUnit val="years"/>
        <c:minorUnit val="12"/>
      </c:dateAx>
      <c:valAx>
        <c:axId val="205452800"/>
        <c:scaling>
          <c:orientation val="minMax"/>
        </c:scaling>
        <c:delete val="0"/>
        <c:axPos val="l"/>
        <c:majorGridlines>
          <c:spPr>
            <a:ln w="6350">
              <a:solidFill>
                <a:schemeClr val="bg1">
                  <a:lumMod val="65000"/>
                </a:schemeClr>
              </a:solidFill>
              <a:prstDash val="dash"/>
            </a:ln>
          </c:spPr>
        </c:majorGridlines>
        <c:title>
          <c:tx>
            <c:rich>
              <a:bodyPr rot="-5400000" vert="horz"/>
              <a:lstStyle/>
              <a:p>
                <a:pPr>
                  <a:defRPr/>
                </a:pPr>
                <a:r>
                  <a:rPr lang="de-DE" sz="1000" b="0" dirty="0">
                    <a:latin typeface="+mn-lt"/>
                  </a:rPr>
                  <a:t>Saldo</a:t>
                </a:r>
                <a:r>
                  <a:rPr lang="de-DE" sz="1000" b="0" baseline="0" dirty="0">
                    <a:latin typeface="+mn-lt"/>
                  </a:rPr>
                  <a:t> der positiven und negativen Meldungen</a:t>
                </a:r>
                <a:endParaRPr lang="de-DE" sz="1000" b="0" dirty="0">
                  <a:latin typeface="+mn-lt"/>
                </a:endParaRPr>
              </a:p>
            </c:rich>
          </c:tx>
          <c:layout>
            <c:manualLayout>
              <c:xMode val="edge"/>
              <c:yMode val="edge"/>
              <c:x val="1.8250417357531277E-2"/>
              <c:y val="6.0535081990192779E-2"/>
            </c:manualLayout>
          </c:layout>
          <c:overlay val="0"/>
        </c:title>
        <c:numFmt formatCode="0" sourceLinked="0"/>
        <c:majorTickMark val="out"/>
        <c:minorTickMark val="none"/>
        <c:tickLblPos val="nextTo"/>
        <c:spPr>
          <a:ln w="3143">
            <a:solidFill>
              <a:schemeClr val="bg2">
                <a:lumMod val="75000"/>
              </a:schemeClr>
            </a:solidFill>
            <a:prstDash val="solid"/>
          </a:ln>
        </c:spPr>
        <c:txPr>
          <a:bodyPr rot="0" vert="horz"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  <c:crossAx val="205310976"/>
        <c:crosses val="autoZero"/>
        <c:crossBetween val="midCat"/>
        <c:majorUnit val="10"/>
        <c:minorUnit val="10"/>
      </c:valAx>
      <c:spPr>
        <a:noFill/>
        <a:ln w="25144">
          <a:noFill/>
        </a:ln>
      </c:spPr>
    </c:plotArea>
    <c:legend>
      <c:legendPos val="b"/>
      <c:legendEntry>
        <c:idx val="0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egendEntry>
        <c:idx val="1"/>
        <c:txPr>
          <a:bodyPr/>
          <a:lstStyle/>
          <a:p>
            <a:pPr>
              <a:defRPr sz="1000" b="0" i="0" u="none" strike="noStrike" baseline="0">
                <a:solidFill>
                  <a:schemeClr val="tx1"/>
                </a:solidFill>
                <a:latin typeface="Arial"/>
                <a:ea typeface="Arial"/>
                <a:cs typeface="Arial"/>
              </a:defRPr>
            </a:pPr>
            <a:endParaRPr lang="de-DE"/>
          </a:p>
        </c:txPr>
      </c:legendEntry>
      <c:layout>
        <c:manualLayout>
          <c:xMode val="edge"/>
          <c:yMode val="edge"/>
          <c:x val="0.27773112215653373"/>
          <c:y val="0.91901788684242725"/>
          <c:w val="0.53781624724314558"/>
          <c:h val="6.1243026884101368E-2"/>
        </c:manualLayout>
      </c:layout>
      <c:overlay val="0"/>
      <c:spPr>
        <a:noFill/>
        <a:ln w="12572">
          <a:noFill/>
          <a:prstDash val="solid"/>
        </a:ln>
        <a:effectLst/>
      </c:spPr>
      <c:txPr>
        <a:bodyPr/>
        <a:lstStyle/>
        <a:p>
          <a:pPr>
            <a:defRPr sz="1200" b="0" i="0" u="none" strike="noStrike" baseline="0">
              <a:solidFill>
                <a:schemeClr val="tx1"/>
              </a:solidFill>
              <a:latin typeface="Arial"/>
              <a:ea typeface="Arial"/>
              <a:cs typeface="Arial"/>
            </a:defRPr>
          </a:pPr>
          <a:endParaRPr lang="de-DE"/>
        </a:p>
      </c:txPr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1732" b="1" i="0" u="none" strike="noStrike" baseline="0">
          <a:solidFill>
            <a:schemeClr val="tx1"/>
          </a:solidFill>
          <a:latin typeface="Times New Roman"/>
          <a:ea typeface="Times New Roman"/>
          <a:cs typeface="Times New Roman"/>
        </a:defRPr>
      </a:pPr>
      <a:endParaRPr lang="de-DE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DF04DA-029B-4821-9DF5-8DA23FE762D5}" type="datetimeFigureOut">
              <a:rPr lang="de-DE" smtClean="0"/>
              <a:t>29.06.2020</a:t>
            </a:fld>
            <a:endParaRPr lang="de-DE" dirty="0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 dirty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840A7D-51B9-4258-97E5-EDA9ACFFE057}" type="slidenum">
              <a:rPr lang="de-DE" smtClean="0"/>
              <a:t>‹Nr.›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1552375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840A7D-51B9-4258-97E5-EDA9ACFFE057}" type="slidenum">
              <a:rPr kumimoji="0" lang="de-DE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de-DE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082992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Untertitel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de-DE"/>
              <a:t>Formatvorlage des Untertitelmasters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4499714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35104730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2339911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sz="half" idx="1"/>
          </p:nvPr>
        </p:nvSpPr>
        <p:spPr>
          <a:xfrm>
            <a:off x="6858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648200" y="1657350"/>
            <a:ext cx="3810000" cy="3200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7108509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4" name="Inhaltsplatzhalt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3"/>
          </p:nvPr>
        </p:nvSpPr>
        <p:spPr>
          <a:xfrm>
            <a:off x="4645028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de-DE"/>
              <a:t>Textmasterformat bearbeiten</a:t>
            </a:r>
          </a:p>
        </p:txBody>
      </p:sp>
      <p:sp>
        <p:nvSpPr>
          <p:cNvPr id="6" name="Inhaltsplatzhalter 5"/>
          <p:cNvSpPr>
            <a:spLocks noGrp="1"/>
          </p:cNvSpPr>
          <p:nvPr>
            <p:ph sz="quarter" idx="4"/>
          </p:nvPr>
        </p:nvSpPr>
        <p:spPr>
          <a:xfrm>
            <a:off x="4645028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22959429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</p:spTree>
    <p:extLst>
      <p:ext uri="{BB962C8B-B14F-4D97-AF65-F5344CB8AC3E}">
        <p14:creationId xmlns:p14="http://schemas.microsoft.com/office/powerpoint/2010/main" val="33244194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6346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2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Inhaltsplatzhalter 2"/>
          <p:cNvSpPr>
            <a:spLocks noGrp="1"/>
          </p:cNvSpPr>
          <p:nvPr>
            <p:ph idx="1"/>
          </p:nvPr>
        </p:nvSpPr>
        <p:spPr>
          <a:xfrm>
            <a:off x="3575050" y="204789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457202" y="1076327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17383689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de-DE"/>
              <a:t>Titelmasterformat durch Klicken bearbeiten</a:t>
            </a:r>
          </a:p>
        </p:txBody>
      </p:sp>
      <p:sp>
        <p:nvSpPr>
          <p:cNvPr id="3" name="Bildplatzhalt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de-DE" noProof="0" dirty="0">
              <a:sym typeface="Symbol" pitchFamily="18" charset="2"/>
            </a:endParaRPr>
          </a:p>
        </p:txBody>
      </p:sp>
      <p:sp>
        <p:nvSpPr>
          <p:cNvPr id="4" name="Textplatzhalt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de-DE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4454236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193894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kaler Titel 1"/>
          <p:cNvSpPr>
            <a:spLocks noGrp="1"/>
          </p:cNvSpPr>
          <p:nvPr>
            <p:ph type="title" orient="vert"/>
          </p:nvPr>
        </p:nvSpPr>
        <p:spPr>
          <a:xfrm>
            <a:off x="6515100" y="484586"/>
            <a:ext cx="1943100" cy="4373165"/>
          </a:xfrm>
        </p:spPr>
        <p:txBody>
          <a:bodyPr vert="eaVert"/>
          <a:lstStyle/>
          <a:p>
            <a:r>
              <a:rPr lang="de-DE"/>
              <a:t>Titelmasterformat durch Klicken bearbeiten</a:t>
            </a:r>
          </a:p>
        </p:txBody>
      </p:sp>
      <p:sp>
        <p:nvSpPr>
          <p:cNvPr id="3" name="Vertikaler Textplatzhalter 2"/>
          <p:cNvSpPr>
            <a:spLocks noGrp="1"/>
          </p:cNvSpPr>
          <p:nvPr>
            <p:ph type="body" orient="vert" idx="1"/>
          </p:nvPr>
        </p:nvSpPr>
        <p:spPr>
          <a:xfrm>
            <a:off x="685800" y="484586"/>
            <a:ext cx="5676900" cy="4373165"/>
          </a:xfrm>
        </p:spPr>
        <p:txBody>
          <a:bodyPr vert="eaVert"/>
          <a:lstStyle/>
          <a:p>
            <a:pPr lvl="0"/>
            <a:r>
              <a:rPr lang="de-DE"/>
              <a:t>Textmasterformat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</a:p>
        </p:txBody>
      </p:sp>
    </p:spTree>
    <p:extLst>
      <p:ext uri="{BB962C8B-B14F-4D97-AF65-F5344CB8AC3E}">
        <p14:creationId xmlns:p14="http://schemas.microsoft.com/office/powerpoint/2010/main" val="1046029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97"/>
          <p:cNvSpPr>
            <a:spLocks noChangeArrowheads="1"/>
          </p:cNvSpPr>
          <p:nvPr userDrawn="1"/>
        </p:nvSpPr>
        <p:spPr bwMode="auto">
          <a:xfrm>
            <a:off x="3177" y="4898231"/>
            <a:ext cx="7561261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27" name="Rectangle 19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657350"/>
            <a:ext cx="7772400" cy="3200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folHlink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>
                <a:sym typeface="Symbol" pitchFamily="18" charset="2"/>
              </a:rPr>
              <a:t>Mastertextformat bearbeiten</a:t>
            </a:r>
          </a:p>
          <a:p>
            <a:pPr lvl="1"/>
            <a:r>
              <a:rPr lang="de-DE">
                <a:sym typeface="Symbol" pitchFamily="18" charset="2"/>
              </a:rPr>
              <a:t>Zweite Ebene</a:t>
            </a:r>
          </a:p>
          <a:p>
            <a:pPr lvl="2"/>
            <a:r>
              <a:rPr lang="de-DE">
                <a:sym typeface="Symbol" pitchFamily="18" charset="2"/>
              </a:rPr>
              <a:t>Dritte Ebene</a:t>
            </a:r>
          </a:p>
          <a:p>
            <a:pPr lvl="3"/>
            <a:r>
              <a:rPr lang="de-DE">
                <a:sym typeface="Symbol" pitchFamily="18" charset="2"/>
              </a:rPr>
              <a:t>Vierte Ebene</a:t>
            </a:r>
          </a:p>
          <a:p>
            <a:pPr lvl="4"/>
            <a:r>
              <a:rPr lang="de-DE">
                <a:sym typeface="Symbol" pitchFamily="18" charset="2"/>
              </a:rPr>
              <a:t>Fünfte Ebene</a:t>
            </a:r>
          </a:p>
        </p:txBody>
      </p:sp>
      <p:sp>
        <p:nvSpPr>
          <p:cNvPr id="1028" name="Rectangle 25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484585"/>
            <a:ext cx="77724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de-DE"/>
              <a:t>Mastertitelformat bearbeiten</a:t>
            </a:r>
          </a:p>
        </p:txBody>
      </p:sp>
      <p:sp>
        <p:nvSpPr>
          <p:cNvPr id="1030" name="Rectangle 80"/>
          <p:cNvSpPr>
            <a:spLocks noChangeArrowheads="1"/>
          </p:cNvSpPr>
          <p:nvPr userDrawn="1"/>
        </p:nvSpPr>
        <p:spPr bwMode="auto">
          <a:xfrm>
            <a:off x="3177" y="135733"/>
            <a:ext cx="7017095" cy="322659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09" name="Text Box 85"/>
          <p:cNvSpPr txBox="1">
            <a:spLocks noChangeArrowheads="1"/>
          </p:cNvSpPr>
          <p:nvPr userDrawn="1"/>
        </p:nvSpPr>
        <p:spPr bwMode="auto">
          <a:xfrm>
            <a:off x="676275" y="209552"/>
            <a:ext cx="3895725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1000" dirty="0">
                <a:solidFill>
                  <a:srgbClr val="000000"/>
                </a:solidFill>
                <a:latin typeface="Arial" pitchFamily="34" charset="0"/>
              </a:rPr>
              <a:t> ArGeZ Arbeitsgemeinschaft Zulieferindustrie</a:t>
            </a:r>
          </a:p>
        </p:txBody>
      </p:sp>
      <p:sp>
        <p:nvSpPr>
          <p:cNvPr id="1032" name="Rectangle 94"/>
          <p:cNvSpPr>
            <a:spLocks noChangeArrowheads="1"/>
          </p:cNvSpPr>
          <p:nvPr userDrawn="1"/>
        </p:nvSpPr>
        <p:spPr bwMode="auto">
          <a:xfrm>
            <a:off x="8316416" y="134542"/>
            <a:ext cx="827583" cy="323850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033" name="Rectangle 96"/>
          <p:cNvSpPr>
            <a:spLocks noChangeArrowheads="1"/>
          </p:cNvSpPr>
          <p:nvPr userDrawn="1"/>
        </p:nvSpPr>
        <p:spPr bwMode="auto">
          <a:xfrm>
            <a:off x="7564438" y="4898231"/>
            <a:ext cx="1579562" cy="134541"/>
          </a:xfrm>
          <a:prstGeom prst="rect">
            <a:avLst/>
          </a:prstGeom>
          <a:solidFill>
            <a:srgbClr val="D0D0D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FFCB03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r" fontAlgn="base">
              <a:spcBef>
                <a:spcPct val="0"/>
              </a:spcBef>
              <a:spcAft>
                <a:spcPct val="0"/>
              </a:spcAft>
            </a:pPr>
            <a:endParaRPr lang="de-DE" sz="2400" dirty="0">
              <a:solidFill>
                <a:srgbClr val="000000"/>
              </a:solidFill>
              <a:latin typeface="Times New Roman" pitchFamily="18" charset="0"/>
            </a:endParaRPr>
          </a:p>
        </p:txBody>
      </p:sp>
      <p:sp>
        <p:nvSpPr>
          <p:cNvPr id="1136" name="Text Box 112"/>
          <p:cNvSpPr txBox="1">
            <a:spLocks noChangeArrowheads="1"/>
          </p:cNvSpPr>
          <p:nvPr userDrawn="1"/>
        </p:nvSpPr>
        <p:spPr bwMode="auto">
          <a:xfrm>
            <a:off x="8172400" y="4857779"/>
            <a:ext cx="88004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algn="l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3373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3563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37544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3944938" algn="l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44021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48593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53165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5773738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fontAlgn="base">
              <a:spcBef>
                <a:spcPct val="50000"/>
              </a:spcBef>
              <a:spcAft>
                <a:spcPct val="0"/>
              </a:spcAft>
              <a:defRPr/>
            </a:pPr>
            <a:r>
              <a:rPr lang="de-DE" sz="800" b="1" dirty="0">
                <a:solidFill>
                  <a:srgbClr val="000000"/>
                </a:solidFill>
                <a:latin typeface="Arial" pitchFamily="34" charset="0"/>
              </a:rPr>
              <a:t>www.argez.de</a:t>
            </a:r>
          </a:p>
        </p:txBody>
      </p:sp>
      <p:pic>
        <p:nvPicPr>
          <p:cNvPr id="1037" name="Picture 118" descr="logo_argez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71289"/>
            <a:ext cx="636473" cy="5227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654954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200" b="1">
          <a:solidFill>
            <a:schemeClr val="tx1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defRPr sz="1600">
          <a:solidFill>
            <a:schemeClr val="tx1"/>
          </a:solidFill>
          <a:latin typeface="+mn-lt"/>
          <a:ea typeface="+mn-ea"/>
          <a:cs typeface="+mn-cs"/>
          <a:sym typeface="Symbol" pitchFamily="18" charset="2"/>
        </a:defRPr>
      </a:lvl1pPr>
      <a:lvl2pPr marL="742950" indent="-285750" algn="l" rtl="0" eaLnBrk="0" fontAlgn="base" hangingPunct="0">
        <a:lnSpc>
          <a:spcPct val="14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2pPr>
      <a:lvl3pPr marL="11430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3pPr>
      <a:lvl4pPr marL="1600200" indent="-228600" algn="l" rtl="0" eaLnBrk="0" fontAlgn="base" hangingPunct="0">
        <a:lnSpc>
          <a:spcPct val="13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4pPr>
      <a:lvl5pPr marL="2057400" indent="-2286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5pPr>
      <a:lvl6pPr marL="25146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6pPr>
      <a:lvl7pPr marL="29718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7pPr>
      <a:lvl8pPr marL="34290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8pPr>
      <a:lvl9pPr marL="3886200" indent="-228600" algn="l" rtl="0" fontAlgn="base">
        <a:lnSpc>
          <a:spcPct val="120000"/>
        </a:lnSpc>
        <a:spcBef>
          <a:spcPct val="20000"/>
        </a:spcBef>
        <a:spcAft>
          <a:spcPct val="0"/>
        </a:spcAft>
        <a:defRPr sz="1400">
          <a:solidFill>
            <a:schemeClr val="tx1"/>
          </a:solidFill>
          <a:latin typeface="+mn-lt"/>
          <a:sym typeface="Symbol" pitchFamily="18" charset="2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kt 2"/>
          <p:cNvGraphicFramePr>
            <a:graphicFrameLocks noChangeAspect="1"/>
          </p:cNvGraphicFramePr>
          <p:nvPr/>
        </p:nvGraphicFramePr>
        <p:xfrm>
          <a:off x="280193" y="1108672"/>
          <a:ext cx="8454382" cy="35384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05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304800" y="0"/>
            <a:ext cx="8382000" cy="857250"/>
          </a:xfrm>
        </p:spPr>
        <p:txBody>
          <a:bodyPr/>
          <a:lstStyle/>
          <a:p>
            <a:pPr eaLnBrk="1" hangingPunct="1"/>
            <a:br>
              <a:rPr lang="de-DE" sz="900" i="1" dirty="0"/>
            </a:br>
            <a:endParaRPr lang="de-DE" dirty="0"/>
          </a:p>
        </p:txBody>
      </p:sp>
      <p:sp>
        <p:nvSpPr>
          <p:cNvPr id="2052" name="Rectangle 3"/>
          <p:cNvSpPr>
            <a:spLocks noChangeArrowheads="1"/>
          </p:cNvSpPr>
          <p:nvPr/>
        </p:nvSpPr>
        <p:spPr bwMode="auto">
          <a:xfrm>
            <a:off x="685800" y="484585"/>
            <a:ext cx="8458200" cy="628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2000" b="1" i="0" u="none" strike="noStrike" kern="1200" cap="none" spc="0" normalizeH="0" baseline="0" noProof="0" dirty="0">
                <a:ln>
                  <a:noFill/>
                </a:ln>
                <a:solidFill>
                  <a:srgbClr val="475D6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Geschäftsklima Zulieferindustrie Deutschland Juni 2020</a:t>
            </a:r>
          </a:p>
        </p:txBody>
      </p:sp>
      <p:sp>
        <p:nvSpPr>
          <p:cNvPr id="2053" name="Text Box 117"/>
          <p:cNvSpPr txBox="1">
            <a:spLocks noChangeArrowheads="1"/>
          </p:cNvSpPr>
          <p:nvPr/>
        </p:nvSpPr>
        <p:spPr bwMode="auto">
          <a:xfrm>
            <a:off x="-3674" y="4713776"/>
            <a:ext cx="8209284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algn="r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de-DE" sz="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t>Quelle: Ifo München, ArGeZ Arbeitsgemeinschaft Zulieferindustrie, Indexbasis 2015=100, Saisonbereinigt, Saldo aus positiven und negativen Bewertungen</a:t>
            </a:r>
          </a:p>
        </p:txBody>
      </p:sp>
    </p:spTree>
    <p:extLst>
      <p:ext uri="{BB962C8B-B14F-4D97-AF65-F5344CB8AC3E}">
        <p14:creationId xmlns:p14="http://schemas.microsoft.com/office/powerpoint/2010/main" val="3306375842"/>
      </p:ext>
    </p:extLst>
  </p:cSld>
  <p:clrMapOvr>
    <a:masterClrMapping/>
  </p:clrMapOvr>
</p:sld>
</file>

<file path=ppt/theme/theme1.xml><?xml version="1.0" encoding="utf-8"?>
<a:theme xmlns:a="http://schemas.openxmlformats.org/drawingml/2006/main" name="Standarddesign">
  <a:themeElements>
    <a:clrScheme name="Standard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Larissa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</Words>
  <Application>Microsoft Office PowerPoint</Application>
  <PresentationFormat>Bildschirmpräsentation (16:9)</PresentationFormat>
  <Paragraphs>5</Paragraphs>
  <Slides>1</Slides>
  <Notes>1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3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5" baseType="lpstr">
      <vt:lpstr>Arial</vt:lpstr>
      <vt:lpstr>Calibri</vt:lpstr>
      <vt:lpstr>Times New Roman</vt:lpstr>
      <vt:lpstr>Standarddesign</vt:lpstr>
      <vt:lpstr>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Sophie Steffen</dc:creator>
  <cp:lastModifiedBy>Steffen Sophie</cp:lastModifiedBy>
  <cp:revision>113</cp:revision>
  <dcterms:created xsi:type="dcterms:W3CDTF">2019-02-20T12:14:37Z</dcterms:created>
  <dcterms:modified xsi:type="dcterms:W3CDTF">2020-06-29T09:21:08Z</dcterms:modified>
</cp:coreProperties>
</file>