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60" r:id="rId3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196" autoAdjust="0"/>
  </p:normalViewPr>
  <p:slideViewPr>
    <p:cSldViewPr>
      <p:cViewPr varScale="1">
        <p:scale>
          <a:sx n="145" d="100"/>
          <a:sy n="145" d="100"/>
        </p:scale>
        <p:origin x="62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Sheet1!$A$2:$A$167</c:f>
              <c:numCache>
                <c:formatCode>mmm\-yy</c:formatCode>
                <c:ptCount val="166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</c:numCache>
            </c:numRef>
          </c:cat>
          <c:val>
            <c:numRef>
              <c:f>Sheet1!$B$2:$B$167</c:f>
              <c:numCache>
                <c:formatCode>0.0</c:formatCode>
                <c:ptCount val="166"/>
                <c:pt idx="0">
                  <c:v>41.482399999999998</c:v>
                </c:pt>
                <c:pt idx="1">
                  <c:v>41.427639999999997</c:v>
                </c:pt>
                <c:pt idx="2">
                  <c:v>43.357039999999998</c:v>
                </c:pt>
                <c:pt idx="3">
                  <c:v>42.177079999999997</c:v>
                </c:pt>
                <c:pt idx="4">
                  <c:v>43.34055</c:v>
                </c:pt>
                <c:pt idx="5">
                  <c:v>39.117130000000003</c:v>
                </c:pt>
                <c:pt idx="6">
                  <c:v>37.288409999999999</c:v>
                </c:pt>
                <c:pt idx="7">
                  <c:v>33.301459999999999</c:v>
                </c:pt>
                <c:pt idx="8">
                  <c:v>33.578339999999997</c:v>
                </c:pt>
                <c:pt idx="9">
                  <c:v>32.179780000000001</c:v>
                </c:pt>
                <c:pt idx="10">
                  <c:v>33.14902</c:v>
                </c:pt>
                <c:pt idx="11">
                  <c:v>33.059269999999998</c:v>
                </c:pt>
                <c:pt idx="12">
                  <c:v>33.104419999999998</c:v>
                </c:pt>
                <c:pt idx="13">
                  <c:v>36.707529999999998</c:v>
                </c:pt>
                <c:pt idx="14">
                  <c:v>33.510280000000002</c:v>
                </c:pt>
                <c:pt idx="15">
                  <c:v>28.501149999999999</c:v>
                </c:pt>
                <c:pt idx="16">
                  <c:v>31.192080000000001</c:v>
                </c:pt>
                <c:pt idx="17">
                  <c:v>26.244869999999999</c:v>
                </c:pt>
                <c:pt idx="18">
                  <c:v>21.05837</c:v>
                </c:pt>
                <c:pt idx="19">
                  <c:v>20.058620000000001</c:v>
                </c:pt>
                <c:pt idx="20">
                  <c:v>15.85539</c:v>
                </c:pt>
                <c:pt idx="21">
                  <c:v>7.4065099999999999</c:v>
                </c:pt>
                <c:pt idx="22">
                  <c:v>-12.683479999999999</c:v>
                </c:pt>
                <c:pt idx="23">
                  <c:v>-35.563839999999999</c:v>
                </c:pt>
                <c:pt idx="24">
                  <c:v>-36.752479999999998</c:v>
                </c:pt>
                <c:pt idx="25">
                  <c:v>-46.48095</c:v>
                </c:pt>
                <c:pt idx="26">
                  <c:v>-54.679600000000001</c:v>
                </c:pt>
                <c:pt idx="27">
                  <c:v>-57.445520000000002</c:v>
                </c:pt>
                <c:pt idx="28">
                  <c:v>-62.94491</c:v>
                </c:pt>
                <c:pt idx="29">
                  <c:v>-61.651179999999997</c:v>
                </c:pt>
                <c:pt idx="30">
                  <c:v>-58.835990000000002</c:v>
                </c:pt>
                <c:pt idx="31">
                  <c:v>-53.926229999999997</c:v>
                </c:pt>
                <c:pt idx="32">
                  <c:v>-50.846409999999999</c:v>
                </c:pt>
                <c:pt idx="33">
                  <c:v>-41.894410000000001</c:v>
                </c:pt>
                <c:pt idx="34">
                  <c:v>-34.053559999999997</c:v>
                </c:pt>
                <c:pt idx="35">
                  <c:v>-29.135840000000002</c:v>
                </c:pt>
                <c:pt idx="36">
                  <c:v>-25.189160000000001</c:v>
                </c:pt>
                <c:pt idx="37">
                  <c:v>-24.06456</c:v>
                </c:pt>
                <c:pt idx="38">
                  <c:v>-17.375910000000001</c:v>
                </c:pt>
                <c:pt idx="39">
                  <c:v>-2.8936299999999999</c:v>
                </c:pt>
                <c:pt idx="40">
                  <c:v>3.9788100000000002</c:v>
                </c:pt>
                <c:pt idx="41">
                  <c:v>11.863810000000001</c:v>
                </c:pt>
                <c:pt idx="42">
                  <c:v>23.304469999999998</c:v>
                </c:pt>
                <c:pt idx="43">
                  <c:v>23.80453</c:v>
                </c:pt>
                <c:pt idx="44">
                  <c:v>26.56006</c:v>
                </c:pt>
                <c:pt idx="45">
                  <c:v>37.16433</c:v>
                </c:pt>
                <c:pt idx="46">
                  <c:v>33.605060000000002</c:v>
                </c:pt>
                <c:pt idx="47">
                  <c:v>38.621420000000001</c:v>
                </c:pt>
                <c:pt idx="48">
                  <c:v>41.069450000000003</c:v>
                </c:pt>
                <c:pt idx="49">
                  <c:v>39.919980000000002</c:v>
                </c:pt>
                <c:pt idx="50">
                  <c:v>43.340170000000001</c:v>
                </c:pt>
                <c:pt idx="51">
                  <c:v>46.171700000000001</c:v>
                </c:pt>
                <c:pt idx="52">
                  <c:v>46.851950000000002</c:v>
                </c:pt>
                <c:pt idx="53">
                  <c:v>45.692610000000002</c:v>
                </c:pt>
                <c:pt idx="54">
                  <c:v>42.759239999999998</c:v>
                </c:pt>
                <c:pt idx="55">
                  <c:v>37.787280000000003</c:v>
                </c:pt>
                <c:pt idx="56">
                  <c:v>41.914389999999997</c:v>
                </c:pt>
                <c:pt idx="57">
                  <c:v>36.357419999999998</c:v>
                </c:pt>
                <c:pt idx="58">
                  <c:v>35.417830000000002</c:v>
                </c:pt>
                <c:pt idx="59">
                  <c:v>35.322690000000001</c:v>
                </c:pt>
                <c:pt idx="60">
                  <c:v>37.215499999999999</c:v>
                </c:pt>
                <c:pt idx="61">
                  <c:v>35.097940000000001</c:v>
                </c:pt>
                <c:pt idx="62">
                  <c:v>31.913889999999999</c:v>
                </c:pt>
                <c:pt idx="63">
                  <c:v>27.980989999999998</c:v>
                </c:pt>
                <c:pt idx="64">
                  <c:v>23.23668</c:v>
                </c:pt>
                <c:pt idx="65">
                  <c:v>24.033840000000001</c:v>
                </c:pt>
                <c:pt idx="66">
                  <c:v>19.225670000000001</c:v>
                </c:pt>
                <c:pt idx="67">
                  <c:v>17.04504</c:v>
                </c:pt>
                <c:pt idx="68">
                  <c:v>14.09182</c:v>
                </c:pt>
                <c:pt idx="69">
                  <c:v>9.5008099999999995</c:v>
                </c:pt>
                <c:pt idx="70">
                  <c:v>12.982939999999999</c:v>
                </c:pt>
                <c:pt idx="71">
                  <c:v>13.05035</c:v>
                </c:pt>
                <c:pt idx="72">
                  <c:v>10.5739</c:v>
                </c:pt>
                <c:pt idx="73">
                  <c:v>11.229760000000001</c:v>
                </c:pt>
                <c:pt idx="74">
                  <c:v>8.5764499999999995</c:v>
                </c:pt>
                <c:pt idx="75">
                  <c:v>5.1243800000000004</c:v>
                </c:pt>
                <c:pt idx="76">
                  <c:v>7.62643</c:v>
                </c:pt>
                <c:pt idx="77">
                  <c:v>7.5127800000000002</c:v>
                </c:pt>
                <c:pt idx="78">
                  <c:v>11.66741</c:v>
                </c:pt>
                <c:pt idx="79">
                  <c:v>15.975020000000001</c:v>
                </c:pt>
                <c:pt idx="80">
                  <c:v>15.13414</c:v>
                </c:pt>
                <c:pt idx="81">
                  <c:v>20.14321</c:v>
                </c:pt>
                <c:pt idx="82">
                  <c:v>23.38531</c:v>
                </c:pt>
                <c:pt idx="83">
                  <c:v>22.397110000000001</c:v>
                </c:pt>
                <c:pt idx="84">
                  <c:v>23.230599999999999</c:v>
                </c:pt>
                <c:pt idx="85">
                  <c:v>31.787320000000001</c:v>
                </c:pt>
                <c:pt idx="86">
                  <c:v>36.75468</c:v>
                </c:pt>
                <c:pt idx="87">
                  <c:v>36.467889999999997</c:v>
                </c:pt>
                <c:pt idx="88">
                  <c:v>33.272449999999999</c:v>
                </c:pt>
                <c:pt idx="89">
                  <c:v>31.11947</c:v>
                </c:pt>
                <c:pt idx="90">
                  <c:v>27.8688</c:v>
                </c:pt>
                <c:pt idx="91">
                  <c:v>27.695080000000001</c:v>
                </c:pt>
                <c:pt idx="92">
                  <c:v>29.271149999999999</c:v>
                </c:pt>
                <c:pt idx="93">
                  <c:v>25.123090000000001</c:v>
                </c:pt>
                <c:pt idx="94">
                  <c:v>23.393640000000001</c:v>
                </c:pt>
                <c:pt idx="95">
                  <c:v>22.53762</c:v>
                </c:pt>
                <c:pt idx="96">
                  <c:v>21.091000000000001</c:v>
                </c:pt>
                <c:pt idx="97">
                  <c:v>18.473839999999999</c:v>
                </c:pt>
                <c:pt idx="98">
                  <c:v>20.3141</c:v>
                </c:pt>
                <c:pt idx="99">
                  <c:v>22.208449999999999</c:v>
                </c:pt>
                <c:pt idx="100">
                  <c:v>23.26061</c:v>
                </c:pt>
                <c:pt idx="101">
                  <c:v>20.547830000000001</c:v>
                </c:pt>
                <c:pt idx="102">
                  <c:v>23.1159</c:v>
                </c:pt>
                <c:pt idx="103">
                  <c:v>28.44342</c:v>
                </c:pt>
                <c:pt idx="104">
                  <c:v>21.141539999999999</c:v>
                </c:pt>
                <c:pt idx="105">
                  <c:v>20.627479999999998</c:v>
                </c:pt>
                <c:pt idx="106">
                  <c:v>21.513089999999998</c:v>
                </c:pt>
                <c:pt idx="107">
                  <c:v>20.06973</c:v>
                </c:pt>
                <c:pt idx="108">
                  <c:v>17.82264</c:v>
                </c:pt>
                <c:pt idx="109">
                  <c:v>17.426570000000002</c:v>
                </c:pt>
                <c:pt idx="110">
                  <c:v>18.444980000000001</c:v>
                </c:pt>
                <c:pt idx="111">
                  <c:v>17.293669999999999</c:v>
                </c:pt>
                <c:pt idx="112">
                  <c:v>20.22709</c:v>
                </c:pt>
                <c:pt idx="113">
                  <c:v>23.722100000000001</c:v>
                </c:pt>
                <c:pt idx="114">
                  <c:v>23.577490000000001</c:v>
                </c:pt>
                <c:pt idx="115">
                  <c:v>16.131509999999999</c:v>
                </c:pt>
                <c:pt idx="116">
                  <c:v>24.12143</c:v>
                </c:pt>
                <c:pt idx="117">
                  <c:v>28.261410000000001</c:v>
                </c:pt>
                <c:pt idx="118">
                  <c:v>25.456499999999998</c:v>
                </c:pt>
                <c:pt idx="119">
                  <c:v>28.285589999999999</c:v>
                </c:pt>
                <c:pt idx="120">
                  <c:v>32.150689999999997</c:v>
                </c:pt>
                <c:pt idx="121">
                  <c:v>34.983530000000002</c:v>
                </c:pt>
                <c:pt idx="122">
                  <c:v>37.635919999999999</c:v>
                </c:pt>
                <c:pt idx="123">
                  <c:v>41.907179999999997</c:v>
                </c:pt>
                <c:pt idx="124">
                  <c:v>39.628039999999999</c:v>
                </c:pt>
                <c:pt idx="125">
                  <c:v>43.897359999999999</c:v>
                </c:pt>
                <c:pt idx="126">
                  <c:v>45.473129999999998</c:v>
                </c:pt>
                <c:pt idx="127">
                  <c:v>45.657330000000002</c:v>
                </c:pt>
                <c:pt idx="128">
                  <c:v>46.784849999999999</c:v>
                </c:pt>
                <c:pt idx="129">
                  <c:v>49.77469</c:v>
                </c:pt>
                <c:pt idx="130">
                  <c:v>51.452919999999999</c:v>
                </c:pt>
                <c:pt idx="131">
                  <c:v>51.359920000000002</c:v>
                </c:pt>
                <c:pt idx="132">
                  <c:v>52.393340000000002</c:v>
                </c:pt>
                <c:pt idx="133">
                  <c:v>53.417119999999997</c:v>
                </c:pt>
                <c:pt idx="134">
                  <c:v>52.932310000000001</c:v>
                </c:pt>
                <c:pt idx="135">
                  <c:v>50.561610000000002</c:v>
                </c:pt>
                <c:pt idx="136">
                  <c:v>51.136110000000002</c:v>
                </c:pt>
                <c:pt idx="137">
                  <c:v>50.140439999999998</c:v>
                </c:pt>
                <c:pt idx="138">
                  <c:v>51.524479999999997</c:v>
                </c:pt>
                <c:pt idx="139">
                  <c:v>48.823860000000003</c:v>
                </c:pt>
                <c:pt idx="140">
                  <c:v>49.616669999999999</c:v>
                </c:pt>
                <c:pt idx="141">
                  <c:v>45.33925</c:v>
                </c:pt>
                <c:pt idx="142">
                  <c:v>41.246380000000002</c:v>
                </c:pt>
                <c:pt idx="143">
                  <c:v>39.748109999999997</c:v>
                </c:pt>
                <c:pt idx="144">
                  <c:v>32.702170000000002</c:v>
                </c:pt>
                <c:pt idx="145">
                  <c:v>27.793410000000002</c:v>
                </c:pt>
                <c:pt idx="146">
                  <c:v>22.038589999999999</c:v>
                </c:pt>
                <c:pt idx="147">
                  <c:v>19.121770000000001</c:v>
                </c:pt>
                <c:pt idx="148">
                  <c:v>17.653490000000001</c:v>
                </c:pt>
                <c:pt idx="149">
                  <c:v>12.56678</c:v>
                </c:pt>
                <c:pt idx="150">
                  <c:v>3.5387599999999999</c:v>
                </c:pt>
                <c:pt idx="151">
                  <c:v>1.9205099999999999</c:v>
                </c:pt>
                <c:pt idx="152">
                  <c:v>-5.9584200000000003</c:v>
                </c:pt>
                <c:pt idx="153">
                  <c:v>-9.1327599999999993</c:v>
                </c:pt>
                <c:pt idx="154">
                  <c:v>-8.8599099999999993</c:v>
                </c:pt>
                <c:pt idx="155">
                  <c:v>-11.58076</c:v>
                </c:pt>
                <c:pt idx="156">
                  <c:v>-13.604699999999999</c:v>
                </c:pt>
                <c:pt idx="157">
                  <c:v>-6.4071199999999999</c:v>
                </c:pt>
                <c:pt idx="158">
                  <c:v>-6.8163900000000002</c:v>
                </c:pt>
                <c:pt idx="159">
                  <c:v>-37.621110000000002</c:v>
                </c:pt>
                <c:pt idx="160">
                  <c:v>-48.23574</c:v>
                </c:pt>
                <c:pt idx="161">
                  <c:v>-53.226309999999998</c:v>
                </c:pt>
                <c:pt idx="162">
                  <c:v>-41.994630000000001</c:v>
                </c:pt>
                <c:pt idx="163">
                  <c:v>-33.13588</c:v>
                </c:pt>
                <c:pt idx="164">
                  <c:v>-27.22805</c:v>
                </c:pt>
                <c:pt idx="165">
                  <c:v>-9.2614699999999992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Sheet1!$A$2:$A$167</c:f>
              <c:numCache>
                <c:formatCode>mmm\-yy</c:formatCode>
                <c:ptCount val="166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</c:numCache>
            </c:numRef>
          </c:cat>
          <c:val>
            <c:numRef>
              <c:f>Sheet1!$C$2:$C$167</c:f>
              <c:numCache>
                <c:formatCode>0.0</c:formatCode>
                <c:ptCount val="166"/>
                <c:pt idx="0">
                  <c:v>15.568099999999999</c:v>
                </c:pt>
                <c:pt idx="1">
                  <c:v>18.8902</c:v>
                </c:pt>
                <c:pt idx="2">
                  <c:v>18.485690000000002</c:v>
                </c:pt>
                <c:pt idx="3">
                  <c:v>16.437110000000001</c:v>
                </c:pt>
                <c:pt idx="4">
                  <c:v>15.08605</c:v>
                </c:pt>
                <c:pt idx="5">
                  <c:v>14.73348</c:v>
                </c:pt>
                <c:pt idx="6">
                  <c:v>11.826930000000001</c:v>
                </c:pt>
                <c:pt idx="7">
                  <c:v>11.40756</c:v>
                </c:pt>
                <c:pt idx="8">
                  <c:v>14.893140000000001</c:v>
                </c:pt>
                <c:pt idx="9">
                  <c:v>11.25975</c:v>
                </c:pt>
                <c:pt idx="10">
                  <c:v>10.53388</c:v>
                </c:pt>
                <c:pt idx="11">
                  <c:v>8.8401899999999998</c:v>
                </c:pt>
                <c:pt idx="12">
                  <c:v>8.3968600000000002</c:v>
                </c:pt>
                <c:pt idx="13">
                  <c:v>6.43485</c:v>
                </c:pt>
                <c:pt idx="14">
                  <c:v>1.3469</c:v>
                </c:pt>
                <c:pt idx="15">
                  <c:v>3.9855200000000002</c:v>
                </c:pt>
                <c:pt idx="16">
                  <c:v>0.97379000000000004</c:v>
                </c:pt>
                <c:pt idx="17">
                  <c:v>-10.066420000000001</c:v>
                </c:pt>
                <c:pt idx="18">
                  <c:v>-12.729189999999999</c:v>
                </c:pt>
                <c:pt idx="19">
                  <c:v>-18.276399999999999</c:v>
                </c:pt>
                <c:pt idx="20">
                  <c:v>-21.480879999999999</c:v>
                </c:pt>
                <c:pt idx="21">
                  <c:v>-39.27243</c:v>
                </c:pt>
                <c:pt idx="22">
                  <c:v>-48.303570000000001</c:v>
                </c:pt>
                <c:pt idx="23">
                  <c:v>-54.825249999999997</c:v>
                </c:pt>
                <c:pt idx="24">
                  <c:v>-46.576099999999997</c:v>
                </c:pt>
                <c:pt idx="25">
                  <c:v>-44.322330000000001</c:v>
                </c:pt>
                <c:pt idx="26">
                  <c:v>-39.996279999999999</c:v>
                </c:pt>
                <c:pt idx="27">
                  <c:v>-34.404229999999998</c:v>
                </c:pt>
                <c:pt idx="28">
                  <c:v>-23.74859</c:v>
                </c:pt>
                <c:pt idx="29">
                  <c:v>-13.597160000000001</c:v>
                </c:pt>
                <c:pt idx="30">
                  <c:v>-6.62134</c:v>
                </c:pt>
                <c:pt idx="31">
                  <c:v>9.1304999999999996</c:v>
                </c:pt>
                <c:pt idx="32">
                  <c:v>11.86642</c:v>
                </c:pt>
                <c:pt idx="33">
                  <c:v>12.212109999999999</c:v>
                </c:pt>
                <c:pt idx="34">
                  <c:v>13.85758</c:v>
                </c:pt>
                <c:pt idx="35">
                  <c:v>15.25623</c:v>
                </c:pt>
                <c:pt idx="36">
                  <c:v>13.29589</c:v>
                </c:pt>
                <c:pt idx="37">
                  <c:v>14.223599999999999</c:v>
                </c:pt>
                <c:pt idx="38">
                  <c:v>15.928900000000001</c:v>
                </c:pt>
                <c:pt idx="39">
                  <c:v>18.430730000000001</c:v>
                </c:pt>
                <c:pt idx="40">
                  <c:v>21.240449999999999</c:v>
                </c:pt>
                <c:pt idx="41">
                  <c:v>19.449090000000002</c:v>
                </c:pt>
                <c:pt idx="42">
                  <c:v>23.453399999999998</c:v>
                </c:pt>
                <c:pt idx="43">
                  <c:v>24.98169</c:v>
                </c:pt>
                <c:pt idx="44">
                  <c:v>23.344950000000001</c:v>
                </c:pt>
                <c:pt idx="45">
                  <c:v>26.176659999999998</c:v>
                </c:pt>
                <c:pt idx="46">
                  <c:v>26.747979999999998</c:v>
                </c:pt>
                <c:pt idx="47">
                  <c:v>28.916399999999999</c:v>
                </c:pt>
                <c:pt idx="48">
                  <c:v>25.66929</c:v>
                </c:pt>
                <c:pt idx="49">
                  <c:v>24.52234</c:v>
                </c:pt>
                <c:pt idx="50">
                  <c:v>19.772939999999998</c:v>
                </c:pt>
                <c:pt idx="51">
                  <c:v>11.96086</c:v>
                </c:pt>
                <c:pt idx="52">
                  <c:v>9.4455500000000008</c:v>
                </c:pt>
                <c:pt idx="53">
                  <c:v>12.274039999999999</c:v>
                </c:pt>
                <c:pt idx="54">
                  <c:v>5.8163299999999998</c:v>
                </c:pt>
                <c:pt idx="55">
                  <c:v>-0.20387</c:v>
                </c:pt>
                <c:pt idx="56">
                  <c:v>9.955E-2</c:v>
                </c:pt>
                <c:pt idx="57">
                  <c:v>-2.9876399999999999</c:v>
                </c:pt>
                <c:pt idx="58">
                  <c:v>-2.3937400000000002</c:v>
                </c:pt>
                <c:pt idx="59">
                  <c:v>-8.8904800000000002</c:v>
                </c:pt>
                <c:pt idx="60">
                  <c:v>-4.96333</c:v>
                </c:pt>
                <c:pt idx="61">
                  <c:v>-7.46251</c:v>
                </c:pt>
                <c:pt idx="62">
                  <c:v>-7.3627200000000004</c:v>
                </c:pt>
                <c:pt idx="63">
                  <c:v>-8.2304300000000001</c:v>
                </c:pt>
                <c:pt idx="64">
                  <c:v>-12.88034</c:v>
                </c:pt>
                <c:pt idx="65">
                  <c:v>-14.55789</c:v>
                </c:pt>
                <c:pt idx="66">
                  <c:v>-20.976870000000002</c:v>
                </c:pt>
                <c:pt idx="67">
                  <c:v>-24.394010000000002</c:v>
                </c:pt>
                <c:pt idx="68">
                  <c:v>-22.004149999999999</c:v>
                </c:pt>
                <c:pt idx="69">
                  <c:v>-17.369209999999999</c:v>
                </c:pt>
                <c:pt idx="70">
                  <c:v>-18.04007</c:v>
                </c:pt>
                <c:pt idx="71">
                  <c:v>-12.8589</c:v>
                </c:pt>
                <c:pt idx="72">
                  <c:v>-6.0835600000000003</c:v>
                </c:pt>
                <c:pt idx="73">
                  <c:v>-0.79083000000000003</c:v>
                </c:pt>
                <c:pt idx="74">
                  <c:v>-0.52049000000000001</c:v>
                </c:pt>
                <c:pt idx="75">
                  <c:v>-0.35905999999999999</c:v>
                </c:pt>
                <c:pt idx="76">
                  <c:v>-6.3927300000000002</c:v>
                </c:pt>
                <c:pt idx="77">
                  <c:v>1.86995</c:v>
                </c:pt>
                <c:pt idx="78">
                  <c:v>4.68215</c:v>
                </c:pt>
                <c:pt idx="79">
                  <c:v>10.81382</c:v>
                </c:pt>
                <c:pt idx="80">
                  <c:v>15.38073</c:v>
                </c:pt>
                <c:pt idx="81">
                  <c:v>16.68477</c:v>
                </c:pt>
                <c:pt idx="82">
                  <c:v>18.366299999999999</c:v>
                </c:pt>
                <c:pt idx="83">
                  <c:v>17.78106</c:v>
                </c:pt>
                <c:pt idx="84">
                  <c:v>16.111750000000001</c:v>
                </c:pt>
                <c:pt idx="85">
                  <c:v>17.800129999999999</c:v>
                </c:pt>
                <c:pt idx="86">
                  <c:v>13.10976</c:v>
                </c:pt>
                <c:pt idx="87">
                  <c:v>12.35028</c:v>
                </c:pt>
                <c:pt idx="88">
                  <c:v>12.37425</c:v>
                </c:pt>
                <c:pt idx="89">
                  <c:v>9.0831099999999996</c:v>
                </c:pt>
                <c:pt idx="90">
                  <c:v>7.9081700000000001</c:v>
                </c:pt>
                <c:pt idx="91">
                  <c:v>4.9674399999999999</c:v>
                </c:pt>
                <c:pt idx="92">
                  <c:v>-0.55181999999999998</c:v>
                </c:pt>
                <c:pt idx="93">
                  <c:v>-5.0973100000000002</c:v>
                </c:pt>
                <c:pt idx="94">
                  <c:v>-3.7677800000000001</c:v>
                </c:pt>
                <c:pt idx="95">
                  <c:v>-2.7581799999999999</c:v>
                </c:pt>
                <c:pt idx="96">
                  <c:v>-2.13117</c:v>
                </c:pt>
                <c:pt idx="97">
                  <c:v>3.30538</c:v>
                </c:pt>
                <c:pt idx="98">
                  <c:v>5.5779800000000002</c:v>
                </c:pt>
                <c:pt idx="99">
                  <c:v>6.79915</c:v>
                </c:pt>
                <c:pt idx="100">
                  <c:v>5.3123399999999998</c:v>
                </c:pt>
                <c:pt idx="101">
                  <c:v>5.1039500000000002</c:v>
                </c:pt>
                <c:pt idx="102">
                  <c:v>7.8998600000000003</c:v>
                </c:pt>
                <c:pt idx="103">
                  <c:v>4.7638100000000003</c:v>
                </c:pt>
                <c:pt idx="104">
                  <c:v>1.92395</c:v>
                </c:pt>
                <c:pt idx="105">
                  <c:v>-1.62903</c:v>
                </c:pt>
                <c:pt idx="106">
                  <c:v>1.97933</c:v>
                </c:pt>
                <c:pt idx="107">
                  <c:v>0.59492</c:v>
                </c:pt>
                <c:pt idx="108">
                  <c:v>-9.0802899999999998</c:v>
                </c:pt>
                <c:pt idx="109">
                  <c:v>-10.701219999999999</c:v>
                </c:pt>
                <c:pt idx="110">
                  <c:v>-4.7519400000000003</c:v>
                </c:pt>
                <c:pt idx="111">
                  <c:v>-1.30877</c:v>
                </c:pt>
                <c:pt idx="112">
                  <c:v>1.6246</c:v>
                </c:pt>
                <c:pt idx="113">
                  <c:v>0.64378000000000002</c:v>
                </c:pt>
                <c:pt idx="114">
                  <c:v>3.0649500000000001</c:v>
                </c:pt>
                <c:pt idx="115">
                  <c:v>4.8397399999999999</c:v>
                </c:pt>
                <c:pt idx="116">
                  <c:v>3.84958</c:v>
                </c:pt>
                <c:pt idx="117">
                  <c:v>8.5803899999999995</c:v>
                </c:pt>
                <c:pt idx="118">
                  <c:v>4.2821499999999997</c:v>
                </c:pt>
                <c:pt idx="119">
                  <c:v>6.8462399999999999</c:v>
                </c:pt>
                <c:pt idx="120">
                  <c:v>11.02112</c:v>
                </c:pt>
                <c:pt idx="121">
                  <c:v>7.5874199999999998</c:v>
                </c:pt>
                <c:pt idx="122">
                  <c:v>9.1286100000000001</c:v>
                </c:pt>
                <c:pt idx="123">
                  <c:v>9.7008500000000009</c:v>
                </c:pt>
                <c:pt idx="124">
                  <c:v>12.06569</c:v>
                </c:pt>
                <c:pt idx="125">
                  <c:v>15.02519</c:v>
                </c:pt>
                <c:pt idx="126">
                  <c:v>14.6165</c:v>
                </c:pt>
                <c:pt idx="127">
                  <c:v>11.26436</c:v>
                </c:pt>
                <c:pt idx="128">
                  <c:v>16.894760000000002</c:v>
                </c:pt>
                <c:pt idx="129">
                  <c:v>15.690300000000001</c:v>
                </c:pt>
                <c:pt idx="130">
                  <c:v>15.100479999999999</c:v>
                </c:pt>
                <c:pt idx="131">
                  <c:v>13.429180000000001</c:v>
                </c:pt>
                <c:pt idx="132">
                  <c:v>13.96923</c:v>
                </c:pt>
                <c:pt idx="133">
                  <c:v>11.8071</c:v>
                </c:pt>
                <c:pt idx="134">
                  <c:v>11.612880000000001</c:v>
                </c:pt>
                <c:pt idx="135">
                  <c:v>6.3535599999999999</c:v>
                </c:pt>
                <c:pt idx="136">
                  <c:v>3.3414000000000001</c:v>
                </c:pt>
                <c:pt idx="137">
                  <c:v>3.2176800000000001</c:v>
                </c:pt>
                <c:pt idx="138">
                  <c:v>3.3472900000000001</c:v>
                </c:pt>
                <c:pt idx="139">
                  <c:v>3.7808299999999999</c:v>
                </c:pt>
                <c:pt idx="140">
                  <c:v>3.1119599999999998</c:v>
                </c:pt>
                <c:pt idx="141">
                  <c:v>1.3185199999999999</c:v>
                </c:pt>
                <c:pt idx="142">
                  <c:v>-0.80732999999999999</c:v>
                </c:pt>
                <c:pt idx="143">
                  <c:v>-5.6731299999999996</c:v>
                </c:pt>
                <c:pt idx="144">
                  <c:v>-11.02782</c:v>
                </c:pt>
                <c:pt idx="145">
                  <c:v>-18.406500000000001</c:v>
                </c:pt>
                <c:pt idx="146">
                  <c:v>-13.31574</c:v>
                </c:pt>
                <c:pt idx="147">
                  <c:v>-12.35064</c:v>
                </c:pt>
                <c:pt idx="148">
                  <c:v>-13.62144</c:v>
                </c:pt>
                <c:pt idx="149">
                  <c:v>-16.571819999999999</c:v>
                </c:pt>
                <c:pt idx="150">
                  <c:v>-22.18327</c:v>
                </c:pt>
                <c:pt idx="151">
                  <c:v>-25.11598</c:v>
                </c:pt>
                <c:pt idx="152">
                  <c:v>-24.07489</c:v>
                </c:pt>
                <c:pt idx="153">
                  <c:v>-24.419609999999999</c:v>
                </c:pt>
                <c:pt idx="154">
                  <c:v>-24.153449999999999</c:v>
                </c:pt>
                <c:pt idx="155">
                  <c:v>-20.983640000000001</c:v>
                </c:pt>
                <c:pt idx="156">
                  <c:v>-10.85378</c:v>
                </c:pt>
                <c:pt idx="157">
                  <c:v>-13.088089999999999</c:v>
                </c:pt>
                <c:pt idx="158">
                  <c:v>-35.994230000000002</c:v>
                </c:pt>
                <c:pt idx="159">
                  <c:v>-49.848120000000002</c:v>
                </c:pt>
                <c:pt idx="160">
                  <c:v>-34.10181</c:v>
                </c:pt>
                <c:pt idx="161">
                  <c:v>-0.50510999999999995</c:v>
                </c:pt>
                <c:pt idx="162">
                  <c:v>9.9904799999999998</c:v>
                </c:pt>
                <c:pt idx="163">
                  <c:v>12.479139999999999</c:v>
                </c:pt>
                <c:pt idx="164">
                  <c:v>12.37358</c:v>
                </c:pt>
                <c:pt idx="165">
                  <c:v>15.38086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72833177266019E-2"/>
          <c:y val="4.3645107630482405E-2"/>
          <c:w val="0.59964485078177898"/>
          <c:h val="0.9127097847390351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Finanzkrise 2008/2009: Aktuelle Lage</c:v>
                </c:pt>
              </c:strCache>
            </c:strRef>
          </c:tx>
          <c:spPr>
            <a:ln w="28575" cap="rnd">
              <a:solidFill>
                <a:srgbClr val="C00000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Tabelle1!$B$2:$B$25</c:f>
              <c:numCache>
                <c:formatCode>0.0</c:formatCode>
                <c:ptCount val="24"/>
                <c:pt idx="0">
                  <c:v>33.10398</c:v>
                </c:pt>
                <c:pt idx="1">
                  <c:v>36.711950000000002</c:v>
                </c:pt>
                <c:pt idx="2">
                  <c:v>33.51108</c:v>
                </c:pt>
                <c:pt idx="3">
                  <c:v>28.500879999999999</c:v>
                </c:pt>
                <c:pt idx="4">
                  <c:v>31.191880000000001</c:v>
                </c:pt>
                <c:pt idx="5">
                  <c:v>26.244689999999999</c:v>
                </c:pt>
                <c:pt idx="6">
                  <c:v>21.056470000000001</c:v>
                </c:pt>
                <c:pt idx="7">
                  <c:v>20.060169999999999</c:v>
                </c:pt>
                <c:pt idx="8">
                  <c:v>15.855370000000001</c:v>
                </c:pt>
                <c:pt idx="9">
                  <c:v>7.40402</c:v>
                </c:pt>
                <c:pt idx="10">
                  <c:v>-12.68426</c:v>
                </c:pt>
                <c:pt idx="11">
                  <c:v>-35.565449999999998</c:v>
                </c:pt>
                <c:pt idx="12">
                  <c:v>-36.753270000000001</c:v>
                </c:pt>
                <c:pt idx="13">
                  <c:v>-46.474440000000001</c:v>
                </c:pt>
                <c:pt idx="14">
                  <c:v>-54.678449999999998</c:v>
                </c:pt>
                <c:pt idx="15">
                  <c:v>-57.445920000000001</c:v>
                </c:pt>
                <c:pt idx="16">
                  <c:v>-62.945149999999998</c:v>
                </c:pt>
                <c:pt idx="17">
                  <c:v>-61.651330000000002</c:v>
                </c:pt>
                <c:pt idx="18">
                  <c:v>-58.83867</c:v>
                </c:pt>
                <c:pt idx="19">
                  <c:v>-53.924460000000003</c:v>
                </c:pt>
                <c:pt idx="20">
                  <c:v>-50.846400000000003</c:v>
                </c:pt>
                <c:pt idx="21">
                  <c:v>-41.897669999999998</c:v>
                </c:pt>
                <c:pt idx="22">
                  <c:v>-34.05471</c:v>
                </c:pt>
                <c:pt idx="23">
                  <c:v>-29.137709999999998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AEA-450B-8607-8E89F96A7C10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Finanzkrise 2008/2009: Erwartungen für die nächsten sechs Monate</c:v>
                </c:pt>
              </c:strCache>
            </c:strRef>
          </c:tx>
          <c:spPr>
            <a:ln w="28575" cap="rnd">
              <a:solidFill>
                <a:srgbClr val="262699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Tabelle1!$C$2:$C$25</c:f>
              <c:numCache>
                <c:formatCode>0.0</c:formatCode>
                <c:ptCount val="24"/>
                <c:pt idx="0">
                  <c:v>8.3967799999999997</c:v>
                </c:pt>
                <c:pt idx="1">
                  <c:v>6.4347200000000004</c:v>
                </c:pt>
                <c:pt idx="2">
                  <c:v>1.3468199999999999</c:v>
                </c:pt>
                <c:pt idx="3">
                  <c:v>3.9849600000000001</c:v>
                </c:pt>
                <c:pt idx="4">
                  <c:v>0.97314000000000001</c:v>
                </c:pt>
                <c:pt idx="5">
                  <c:v>-10.065329999999999</c:v>
                </c:pt>
                <c:pt idx="6">
                  <c:v>-12.7296</c:v>
                </c:pt>
                <c:pt idx="7">
                  <c:v>-18.276119999999999</c:v>
                </c:pt>
                <c:pt idx="8">
                  <c:v>-21.48048</c:v>
                </c:pt>
                <c:pt idx="9">
                  <c:v>-39.272179999999999</c:v>
                </c:pt>
                <c:pt idx="10">
                  <c:v>-48.303100000000001</c:v>
                </c:pt>
                <c:pt idx="11">
                  <c:v>-54.825220000000002</c:v>
                </c:pt>
                <c:pt idx="12">
                  <c:v>-46.576210000000003</c:v>
                </c:pt>
                <c:pt idx="13">
                  <c:v>-44.322670000000002</c:v>
                </c:pt>
                <c:pt idx="14">
                  <c:v>-39.996699999999997</c:v>
                </c:pt>
                <c:pt idx="15">
                  <c:v>-34.405529999999999</c:v>
                </c:pt>
                <c:pt idx="16">
                  <c:v>-23.74952</c:v>
                </c:pt>
                <c:pt idx="17">
                  <c:v>-13.594659999999999</c:v>
                </c:pt>
                <c:pt idx="18">
                  <c:v>-6.6227600000000004</c:v>
                </c:pt>
                <c:pt idx="19">
                  <c:v>9.1296800000000005</c:v>
                </c:pt>
                <c:pt idx="20">
                  <c:v>11.86688</c:v>
                </c:pt>
                <c:pt idx="21">
                  <c:v>12.21364</c:v>
                </c:pt>
                <c:pt idx="22">
                  <c:v>13.85938</c:v>
                </c:pt>
                <c:pt idx="23">
                  <c:v>15.2577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AEA-450B-8607-8E89F96A7C10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Corona-Krise 2019/2020: Aktuelle Lage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Tabelle1!$D$2:$D$25</c:f>
              <c:numCache>
                <c:formatCode>0.0</c:formatCode>
                <c:ptCount val="24"/>
                <c:pt idx="0">
                  <c:v>32.702170000000002</c:v>
                </c:pt>
                <c:pt idx="1">
                  <c:v>27.793410000000002</c:v>
                </c:pt>
                <c:pt idx="2">
                  <c:v>22.038589999999999</c:v>
                </c:pt>
                <c:pt idx="3">
                  <c:v>19.121770000000001</c:v>
                </c:pt>
                <c:pt idx="4">
                  <c:v>17.653490000000001</c:v>
                </c:pt>
                <c:pt idx="5">
                  <c:v>12.56678</c:v>
                </c:pt>
                <c:pt idx="6">
                  <c:v>3.5387599999999999</c:v>
                </c:pt>
                <c:pt idx="7">
                  <c:v>1.9205099999999999</c:v>
                </c:pt>
                <c:pt idx="8">
                  <c:v>-5.9584200000000003</c:v>
                </c:pt>
                <c:pt idx="9">
                  <c:v>-9.1327599999999993</c:v>
                </c:pt>
                <c:pt idx="10">
                  <c:v>-8.8599099999999993</c:v>
                </c:pt>
                <c:pt idx="11">
                  <c:v>-11.58076</c:v>
                </c:pt>
                <c:pt idx="12">
                  <c:v>-13.604699999999999</c:v>
                </c:pt>
                <c:pt idx="13">
                  <c:v>-6.4071199999999999</c:v>
                </c:pt>
                <c:pt idx="14">
                  <c:v>-6.8163900000000002</c:v>
                </c:pt>
                <c:pt idx="15">
                  <c:v>-37.621110000000002</c:v>
                </c:pt>
                <c:pt idx="16">
                  <c:v>-48.23574</c:v>
                </c:pt>
                <c:pt idx="17">
                  <c:v>-53.226309999999998</c:v>
                </c:pt>
                <c:pt idx="18">
                  <c:v>-41.994630000000001</c:v>
                </c:pt>
                <c:pt idx="19">
                  <c:v>-33.13588</c:v>
                </c:pt>
                <c:pt idx="20">
                  <c:v>-27.22805</c:v>
                </c:pt>
                <c:pt idx="21">
                  <c:v>-9.2614699999999992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AEA-450B-8607-8E89F96A7C10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Corona-Krise 2019/2020: Erwartungen für die nächsten sechs Monate</c:v>
                </c:pt>
              </c:strCache>
            </c:strRef>
          </c:tx>
          <c:spPr>
            <a:ln w="28575" cap="rnd">
              <a:solidFill>
                <a:srgbClr val="262699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Tabelle1!$A$2:$A$25</c:f>
              <c:strCache>
                <c:ptCount val="24"/>
                <c:pt idx="0">
                  <c:v>Jan</c:v>
                </c:pt>
                <c:pt idx="1">
                  <c:v>Feb</c:v>
                </c:pt>
                <c:pt idx="2">
                  <c:v>Mrz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  <c:pt idx="12">
                  <c:v>Jan</c:v>
                </c:pt>
                <c:pt idx="13">
                  <c:v>Feb</c:v>
                </c:pt>
                <c:pt idx="14">
                  <c:v>Mrz</c:v>
                </c:pt>
                <c:pt idx="15">
                  <c:v>Apr</c:v>
                </c:pt>
                <c:pt idx="16">
                  <c:v>Mai</c:v>
                </c:pt>
                <c:pt idx="17">
                  <c:v>Jun</c:v>
                </c:pt>
                <c:pt idx="18">
                  <c:v>Jul</c:v>
                </c:pt>
                <c:pt idx="19">
                  <c:v>Aug</c:v>
                </c:pt>
                <c:pt idx="20">
                  <c:v>Sep</c:v>
                </c:pt>
                <c:pt idx="21">
                  <c:v>Okt</c:v>
                </c:pt>
                <c:pt idx="22">
                  <c:v>Nov</c:v>
                </c:pt>
                <c:pt idx="23">
                  <c:v>Dez</c:v>
                </c:pt>
              </c:strCache>
            </c:strRef>
          </c:cat>
          <c:val>
            <c:numRef>
              <c:f>Tabelle1!$E$2:$E$25</c:f>
              <c:numCache>
                <c:formatCode>0.0</c:formatCode>
                <c:ptCount val="24"/>
                <c:pt idx="0">
                  <c:v>-11.02782</c:v>
                </c:pt>
                <c:pt idx="1">
                  <c:v>-18.406500000000001</c:v>
                </c:pt>
                <c:pt idx="2">
                  <c:v>-13.31574</c:v>
                </c:pt>
                <c:pt idx="3">
                  <c:v>-12.35064</c:v>
                </c:pt>
                <c:pt idx="4">
                  <c:v>-13.62144</c:v>
                </c:pt>
                <c:pt idx="5">
                  <c:v>-16.571819999999999</c:v>
                </c:pt>
                <c:pt idx="6">
                  <c:v>-22.18327</c:v>
                </c:pt>
                <c:pt idx="7">
                  <c:v>-25.11598</c:v>
                </c:pt>
                <c:pt idx="8">
                  <c:v>-24.07489</c:v>
                </c:pt>
                <c:pt idx="9">
                  <c:v>-24.419609999999999</c:v>
                </c:pt>
                <c:pt idx="10">
                  <c:v>-24.153449999999999</c:v>
                </c:pt>
                <c:pt idx="11">
                  <c:v>-20.983640000000001</c:v>
                </c:pt>
                <c:pt idx="12">
                  <c:v>-10.85378</c:v>
                </c:pt>
                <c:pt idx="13">
                  <c:v>-13.088089999999999</c:v>
                </c:pt>
                <c:pt idx="14">
                  <c:v>-35.994230000000002</c:v>
                </c:pt>
                <c:pt idx="15">
                  <c:v>-49.848120000000002</c:v>
                </c:pt>
                <c:pt idx="16">
                  <c:v>-34.10181</c:v>
                </c:pt>
                <c:pt idx="17">
                  <c:v>-0.50510999999999995</c:v>
                </c:pt>
                <c:pt idx="18">
                  <c:v>9.9904799999999998</c:v>
                </c:pt>
                <c:pt idx="19">
                  <c:v>12.479139999999999</c:v>
                </c:pt>
                <c:pt idx="20">
                  <c:v>12.37358</c:v>
                </c:pt>
                <c:pt idx="21">
                  <c:v>15.38086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AEA-450B-8607-8E89F96A7C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2796815"/>
        <c:axId val="598735103"/>
      </c:lineChart>
      <c:catAx>
        <c:axId val="522796815"/>
        <c:scaling>
          <c:orientation val="minMax"/>
        </c:scaling>
        <c:delete val="1"/>
        <c:axPos val="b"/>
        <c:numFmt formatCode="0.0" sourceLinked="0"/>
        <c:majorTickMark val="none"/>
        <c:minorTickMark val="none"/>
        <c:tickLblPos val="low"/>
        <c:crossAx val="598735103"/>
        <c:crosses val="autoZero"/>
        <c:auto val="1"/>
        <c:lblAlgn val="ctr"/>
        <c:lblOffset val="100"/>
        <c:tickLblSkip val="1"/>
        <c:noMultiLvlLbl val="0"/>
      </c:catAx>
      <c:valAx>
        <c:axId val="598735103"/>
        <c:scaling>
          <c:orientation val="minMax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sz="1000" dirty="0">
                    <a:solidFill>
                      <a:schemeClr val="tx1"/>
                    </a:solidFill>
                    <a:latin typeface="+mn-lt"/>
                  </a:rPr>
                  <a:t>Saldo der positiven und negativen</a:t>
                </a:r>
                <a:r>
                  <a:rPr lang="de-DE" sz="1000" baseline="0" dirty="0">
                    <a:solidFill>
                      <a:schemeClr val="tx1"/>
                    </a:solidFill>
                    <a:latin typeface="+mn-lt"/>
                  </a:rPr>
                  <a:t> Meldungen</a:t>
                </a:r>
                <a:endParaRPr lang="de-DE" sz="1000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1413678903402268E-2"/>
              <c:y val="0.109884499281208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279681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538631451851264"/>
          <c:y val="0.17130116535966627"/>
          <c:w val="0.27066899974076952"/>
          <c:h val="0.687278686364609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27.10.2020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ArGeZ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24138" y="83836"/>
            <a:ext cx="1292278" cy="42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2274597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Oktober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F08CD02D-F5F7-4FB8-BD73-BA34ACA44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4913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</a:t>
            </a:r>
          </a:p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15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Vergleich von Finanzkrise 2008/2009 und Corona-Pandemie</a:t>
            </a:r>
          </a:p>
        </p:txBody>
      </p:sp>
      <p:sp>
        <p:nvSpPr>
          <p:cNvPr id="5" name="Text Box 117">
            <a:extLst>
              <a:ext uri="{FF2B5EF4-FFF2-40B4-BE49-F238E27FC236}">
                <a16:creationId xmlns:a16="http://schemas.microsoft.com/office/drawing/2014/main" id="{FC88153F-B083-450E-8744-5F6D87F50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54EE9038-48A2-4081-A2DE-1B3F05802C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3241798"/>
              </p:ext>
            </p:extLst>
          </p:nvPr>
        </p:nvGraphicFramePr>
        <p:xfrm>
          <a:off x="971600" y="1272208"/>
          <a:ext cx="7632848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9546294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Bildschirmpräsentation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Calibri</vt:lpstr>
      <vt:lpstr>Times New Roman</vt:lpstr>
      <vt:lpstr>Standarddesign</vt:lpstr>
      <vt:lpstr> 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van de Sand Tillman</cp:lastModifiedBy>
  <cp:revision>135</cp:revision>
  <dcterms:created xsi:type="dcterms:W3CDTF">2019-02-20T12:14:37Z</dcterms:created>
  <dcterms:modified xsi:type="dcterms:W3CDTF">2020-10-27T18:19:29Z</dcterms:modified>
</cp:coreProperties>
</file>